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10D20A26-F638-43EC-8A27-C1245940CCD7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155" d="100"/>
          <a:sy n="155" d="100"/>
        </p:scale>
        <p:origin x="1960" y="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05.163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182 6 940,'33'-5'4920,"-60"11"-3003,21-4-1749,0 0 0,1-1-1,-1 0 1,-10 1 0,10-1-147,1 1 0,0-1 0,0 1 0,0 0 1,-6 4-1,-3 0-19,7-2-2,0 0 0,0 0 0,1 1 0,-1 0 0,1 1 1,0-1-1,0 1 0,1 0 0,0 0 0,0 1 0,0 0 0,1 0 0,0 0 1,0 0-1,-3 9 0,6-13 0,0 0 0,0 0 1,0-1-1,0 1 0,1 0 1,-1 0-1,1 0 0,0 0 0,-1 0 1,1 0-1,1 0 0,-1 0 1,0-1-1,1 1 0,-1 0 0,1 0 1,0 0-1,0 0 0,0-1 1,1 1-1,-1 0 0,0-1 0,1 1 1,0-1-1,-1 0 0,1 1 1,0-1-1,0 0 0,1 0 0,-1 0 1,0-1-1,1 1 0,-1 0 1,4 1-1,9 4-21,-1-1 0,1 0 0,0-1 0,1 0 0,27 4 0,82 4-47,-115-13 61,19 2-250,1-1 1,-1-2-1,1-1 0,-1-1 0,42-11 0,-2 0-1843,-21 3-175,-30 7 819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05.518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1 1 1072,'5'7'735,"1"1"1,-1 0-1,-1 0 0,1 0 0,-1 1 0,-1 0 1,0 0-1,5 18 0,7 22 472,2 12-10,0-8-202,-14-46-890,-1 1-1,0 0 0,-1 0 0,0 0 0,0 0 0,0 0 1,-1 0-1,-2 15 0,1 3-72,1-24-92,0 0 0,-1 0 0,0 0 1,1 0-1,-1 1 0,0-1 0,0-1 1,0 1-1,-1 0 0,1 0 0,0 0 0,-1-1 1,1 1-1,-1 0 0,1-1 0,-1 1 1,0-1-1,0 0 0,0 0 0,0 0 1,0 0-1,-2 1 0,3 4-1035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05.892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194 1 524,'-76'71'7182,"69"-65"-6653,-1 1 0,1 0 0,0 1 0,0-1 0,1 1 0,0 1 0,-6 10 0,10-16-612,-1 1-1,0-1 0,0 0 0,0 1 0,-1-1 1,1-1-1,-1 1 0,1-1 0,-1 1 1,0-1-1,-7 3 0,2 0-1457,8-5 286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06.248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1 20 880,'35'-3'1095,"71"-7"2375,133 4 0,-234 6-3400,195 13 1898,-157-8-1352,1 2-1,67 20 0,-94-21-423,-1 0-1,21 11 1,-33-15-161,0 1 1,1-1-1,-1 1 1,0 0-1,-1 0 1,1 0-1,-1 0 1,1 0-1,-1 1 1,0 0-1,0 0 1,0 0-1,3 8 1,-5-11-27,0 1 0,-1 0 1,0 0-1,1 0 0,-1-1 1,0 1-1,0 0 0,0 0 1,0 0-1,0 0 0,0-1 0,-1 1 1,1 0-1,-1 0 0,1 0 1,-1-1-1,0 1 0,0 0 1,1-1-1,-1 1 0,0 0 1,-1-1-1,1 0 0,0 1 1,0-1-1,0 1 0,-1-1 1,1 0-1,-1 0 0,-2 2 1,-5 2-10,-1 0 0,1 0 1,-1-1-1,-13 4 1,19-7-4,-19 6-437,-1 0 0,0-2 0,0 0 0,0-2 0,-1-1 0,1 0 0,-1-2 0,1-1 0,-1-1 0,1-1 0,0-1 0,-47-15 0,-82-21-953,38 12 1143,114 27 263,1 1 1,-1 0-1,0 0 1,0 0-1,0 0 1,1 0-1,-1 0 0,0 0 1,0 0-1,0 0 1,1 0-1,-1 0 1,0 0-1,0 1 0,1-1 1,-1 0-1,0 1 1,0-1-1,1 0 1,-1 1-1,0-1 0,1 1 1,-1-1-1,1 1 1,-1-1-1,0 1 1,1 0-1,-1-1 0,1 1 1,-1 0-1,1-1 1,-1 2-1,-9 30 894,1-4-112,3-16-342,0 1 1,-8 25-1,8-22-254,5 5-13,2-19-177,-1-1 0,0 1 0,0-1 0,0 1 0,0 0 0,0-1 0,0 1 0,0-1 0,0 1 0,-1-1 0,1 1 0,-1-1 0,0 3 0,-5 13-42,6-16-1,-1 0 1,1 1-1,0-1 1,-1 0-1,1 1 1,-1-1-1,0 0 1,1 1-1,-1-1 1,0 0-1,0 0 1,0 0-1,0 0 1,0 0-1,0 0 1,0 0-1,0 0 1,0 0-1,0 0 1,-2 0 0,-12 18-2328,13-19 1054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06.638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346 1 1480,'-92'44'4419,"58"-28"-3241,-97 35 644,46-25-3780,82-23 1364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06.997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509 1 900,'16'56'3564,"-6"-27"-1914,-9-25-1499,0 0 1,0-1-1,1 1 1,-1 0 0,1 0-1,-1-1 1,1 1-1,4 5 1,8 9 195,-5-4-199,1-1-1,13 13 1,-20-24-146,-1 0 0,0 1 0,0-1-1,0 1 1,0-1 0,0 1 0,-1 0 0,1 0 0,-1 0 0,0 0-1,1 0 1,-1 0 0,1 7 0,-2-8 0,0-1 0,0 1 1,0 0-1,-1 0 0,1 0 0,0 0 0,-1 0 0,1-1 1,-1 1-1,1 0 0,-1 0 0,0-1 0,0 1 0,0 0 1,0-1-1,0 1 0,0-1 0,0 1 0,0-1 1,-1 0-1,1 0 0,0 1 0,-1-1 0,0 0 0,1 0 1,-3 1-1,-8 5 8,5-3-3,0 0 1,0 0 0,-1-1 0,1 0 0,-1 0 0,-13 3-1,-245 56 14,240-55-30,1 1-1,0 1 0,0 1 1,1 2-1,-43 26 1,57-29 57,0-1 0,1 1 0,-10 13 0,7-8 108,10-11-110,0 0 1,1-1-1,-1 1 0,1 0 1,0 1-1,0-1 1,0 0-1,1 0 0,-1 0 1,1 1-1,0-1 1,0 0-1,0 0 0,0 1 1,1 4-1,-1-3 14,1-1-1,0 1 1,0-1-1,0 0 1,0 1-1,1-1 1,0 0-1,0 0 1,0 0-1,4 7 1,9 10 135,-14-18-182,1-1 1,-1 1-1,1-1 1,0 1-1,0-1 1,0 0-1,0 0 1,1 1-1,-1-2 1,0 1-1,5 3 1,9 3-23,-1-1 1,1 0-1,0-1 1,1-1-1,-1 0 1,1-1-1,19 1 1,-11-2-100,0 1-946,0-1 1,0-2-1,0 0 1,0-2-1,35-4 1,-42 0-965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18.183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76 88 1008,'8'-1'486,"0"0"-1,1-1 1,-1 0 0,-1 0-1,1-1 1,11-5 0,26-9 34,-14 6-350,-11 3-86,1 1-1,-1 1 0,37-6 0,-16 8-48,0 1 1,0 3-1,70 7 0,-103-6-22,1 0-1,-1 0 1,0 1 0,0 0-1,1 1 1,-1-1 0,-1 2 0,1-1-1,0 1 1,13 9 0,-9-3 19,-8-8-17,-1 1 0,0-1 0,0 1 0,0-1 0,0 1 0,-1 0 0,4 5 1,-5-6-13,-1-1 1,1 0 0,-1 0 0,1 1 0,-1-1-1,0 0 1,0 0 0,0 1 0,0-1 0,0 0-1,0 1 1,0-1 0,0 0 0,-1 0-1,1 1 1,0-1 0,-1 0 0,1 0 0,-1 1-1,1-1 1,-1 0 0,0 0 0,1 0 0,-1 0-1,0 0 1,0 0 0,0 0 0,-1 1 0,-8 7 11,0 0 0,-1-1 1,0 0-1,0-1 1,-1 0-1,0-1 1,-20 7-1,-26 15 8,26-12-33,-1-3-1,-69 20 1,28-11 7,59-17-4,4-1 1,0 0 1,0-1-1,-1 0 0,-20 2 1,30-5 1,27 0-45,-16-2 17,-1 0 1,1 1 0,11 0 0,10-1-72,0-2 94,0 2 0,54 3 0,100 13 200,-165-12-74,31 9 0,0-1 82,-6-1 126,0 1 0,-1 3 0,60 25-1,-96-35-205,-1 0 0,0 0 0,0 1 0,0-1 0,0 1 0,0 1 0,-1-1 0,0 1 0,8 9 0,-12-13-85,-1 0 0,1 1 0,-1-1 0,1 1-1,-1 0 1,0-1 0,1 1 0,-1-1 0,0 1-1,0-1 1,0 1 0,0 0 0,-1-1-1,1 1 1,0-1 0,-1 1 0,1-1 0,-1 1-1,1-1 1,-1 1 0,0-1 0,1 0 0,-1 1-1,0-1 1,0 0 0,0 0 0,0 1 0,0-1-1,0 0 1,-1 0 0,1 0 0,0 0-1,-2 1 1,-20 11 440,14-7-294,0 0 0,-1-1 1,-16 6-1,-37 8 180,-1-4 0,0-2 0,-131 8 0,132-17-278,-126 2 47,109-9-114,29 2-50,-89-14 1,93 9-30,47 6 56,0 0 0,0 0 0,-1 0 0,1 0 0,0 0 0,0 0 0,0 0 0,0 0 0,0 0 0,0 0 0,0-1 0,0 1 0,0 0 0,-1 0 0,1 0 0,0 0 0,0 0 0,0 0 0,0 0 0,0-1 0,0 1 0,0 0 0,0 0 0,0 0 0,0 0 0,0 0 0,0 0 0,0 0 0,0-1 0,0 1 0,0 0 0,0 0 0,0 0 0,0 0 0,0 0 0,0 0 0,0-1 0,0 1 0,0 0 0,0 0 0,1 0 0,-1 0 0,0 0 0,0 0 0,0 0 0,0 0 0,0 0-1,0-1 1,0 1 0,0 0 0,0 0 0,1 0 0,-1 0 0,0 0 0,0 0 0,0 0 0,0 0 0,0 0 0,0 0 0,0 0 0,1 0 0,-1 0 0,6-5-1394,-4 4 1073,0 0 0,0 0 0,1 0 0,-1 1 0,0-1 0,1 0 0,-1 1 0,0 0 0,4 0 0,3-2-445,30-4-2704,-29 2 1889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27.281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0 42 132,'49'-13'1557,"77"-11"-1,-100 21-1303,-1 2 0,0 0-1,1 2 1,-1 0 0,26 6 0,-21-3-84,-22-3-94,0 0 0,0 0 1,15 6-1,23 5 199,-34-10-194,0 1 0,0 0 0,0 1 0,19 10 0,-25-11-14,-1 0 0,1 0 0,-1 0 1,0 1-1,0 0 0,0 0 0,-1 0 0,1 0 0,-1 1 1,0 0-1,0 0 0,-1 0 0,1 0 0,-1 0 0,3 9 1,-6-11-43,0 0-1,-1 0 1,0 0 0,0 0 0,0 0 0,0 0 0,0 0 0,-1 0 0,1 0 0,-1 0 0,0-1 0,0 1 0,0-1 0,0 1-1,-2 1 1,-9 2-7,1-1 0,-1 0 0,0 0 0,0-2 0,-1 0 0,1 0 0,-1-1 0,1-1 0,-1 0-1,-21-2 1,8 0-15,-39-7 0,24 2-28,0-3 9,33 7 5,0 0 0,0 0 0,-16-1 0,24 3 2,0 0 1,0 0-1,1 0 0,-1 0 1,0 0-1,0 0 0,0 0 1,0 1-1,0-1 0,0 0 1,0 0-1,0 1 0,0-1 1,0 1-1,0-1 0,1 1 1,-1-1-1,0 1 0,0 0 1,1-1-1,-1 1 0,0 0 1,1-1-1,-1 1 0,1 0 1,-1 0-1,1 0 0,-1-1 1,1 1-1,-1 0 0,1 0 1,0 0-1,-1 1 0,1 1-2,-1 0 0,0 0 0,0 0-1,0 0 1,0 0 0,0-1 0,0 1-1,-1 0 1,-2 4 0,-9 19-30,6-8 14,5-15 19,1 1 0,0-1 0,-1 1 0,2-1 0,-1 1 0,0-1 0,0 5 0,-7 53-402,16-8-2891,-8-39 1646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22.063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227 86 212,'25'1'2092,"-25"-1"-2086,0 0 0,0 1 0,0-1-1,0 0 1,0 0 0,0 0 0,0 0-1,0 0 1,0 0 0,0 1 0,0-1 0,0 0-1,0 0 1,0 0 0,0 0 0,0 0-1,0 0 1,0 1 0,0-1 0,0 0 0,0 0-1,0 0 1,-1 0 0,1 0 0,0 0-1,0 0 1,0 0 0,0 1 0,0-1 0,0 0-1,0 0 1,0 0 0,-1 0 0,1 0-1,0 0 1,0 0 0,0 0 0,0 0 0,0 0-1,0 0 1,-1 0 0,1 0 0,0 0-1,0 0 1,0 0 0,0 0 0,0 0 0,-1 0-1,1 0 1,0 0 0,0 0 0,0 0-1,-4-9 460,4 15-446,0-6 23,0 0-36,0-1 0,-1 1-1,1 0 1,0 0 0,0-1 0,0 1 0,0 0 0,0-1 0,-1 1-1,1 0 1,0-1 0,0 1 0,0 0 0,-1 0 0,1 0 0,0-1-1,0 1 1,-1 0 0,1 0 0,0 0 0,-1-1 0,1 1 0,0 0-1,-1 0 1,1 0 0,0 0 0,0 0 0,-1 0 0,-34-5 394,3-3 118,15 3-434,3 2-52,0 2 1,-17-1-1,29 2-21,-15 6-6,-25 17 10,40-22-4,-1 0 1,1 1-1,-1-1 1,1 1-1,-1-1 1,1 1-1,0 0 1,0-1-1,0 1 1,-4 5 0,5-6-7,1 0 0,-1 0 0,1 0 0,0 0 1,-1 0-1,1 0 0,0 0 0,-1 0 0,1 1 1,0-1-1,0 0 0,0 0 0,0 0 0,0 0 1,0 1-1,0-1 0,1 0 0,-1 0 0,0 0 1,1 0-1,-1 0 0,1 0 0,-1 0 0,1 0 1,-1 0-1,1 0 0,0 0 0,-1 0 0,1 0 1,2 1-1,1 3 14,1-1 0,-1 1 0,1-1 0,1 0 0,-1-1 0,0 1 0,1-1 0,0 0 0,0 0 0,0-1 0,0 0-1,11 3 1,-3-4 9,1 1 0,-1-2-1,1 0 1,-1 0-1,1-2 1,-1 0-1,1 0 1,-1-2 0,0 1-1,0-2 1,-1 0-1,1 0 1,21-14-1,-27 15-17,-1 0-1,1-1 0,-1 0 1,0-1-1,-1 0 0,12-12 1,-17 16-8,1 0 0,-1 0 1,1 0-1,-1 0 0,0 0 1,0 0-1,0 0 0,0-1 1,0 1-1,-1-1 0,1 1 1,-1 0-1,1-1 0,-1 1 1,0-1-1,0 1 0,0-1 1,-1 1-1,1-1 0,0 1 1,-1 0-1,1-1 0,-1 1 1,0 0-1,0-1 0,0 1 1,-2-4-1,1 4-1,0 0 0,0 0-1,-1 1 1,1-1 0,0 0 0,0 1-1,-1-1 1,1 1 0,-1 0 0,0 0-1,1 0 1,-1 0 0,0 0 0,0 1-1,1-1 1,-1 1 0,-3 0-1,-19-7 19,23 7-11,1-1 0,-1 1 0,0 0 0,1-1 0,-1 1 0,1 0 0,-1 0 0,0 0 0,1 0 1,-1 1-1,0-1 0,1 0 0,-1 1 0,1-1 0,-1 1 0,1-1 0,-1 1 0,-2 2 1,-25 15 123,7-2-48,10-8-34,0 1 0,1 0 0,-14 15 0,17-16-34,7-7-12,-1 0-1,1 1 1,-1-1 0,1 1 0,0-1-1,-1 1 1,1-1 0,0 1 0,0 0-1,0-1 1,1 1 0,-1 0 0,0 0-1,1 0 1,-1 0 0,0 2 0,1-4-4,0 1 0,1-1 0,-1 1 0,0-1 0,0 1 0,0-1 0,0 1 0,0-1 0,1 0 0,-1 1 1,0-1-1,0 1 0,1-1 0,-1 0 0,0 1 0,1-1 0,-1 0 0,0 0 0,1 1 0,-1-1 0,0 0 1,1 1-1,-1-1 0,1 0 0,-1 0 0,1 0 0,-1 0 0,0 0 0,1 1 0,-1-1 0,1 0 0,-1 0 1,1 0-1,17 0 7,-14-1 3,4-13 16,10-13-269,-16 25 175,0 0 0,-1 0 0,1 0 0,-1 0 0,1-1 0,-1 1 0,0 0 0,0-1-1,0 1 1,0-1 0,0 1 0,-1-1 0,1 1 0,-1-1 0,1 1 0,-1-1 0,0 0 0,0 1 0,0-1 0,-1-3 0,1 2-83,-2 2-87,0-1 0,-1 1 1,1 0-1,-1 0 0,1 0 1,-1 1-1,-4-3 0,6 3-25,-1 7-1075,-5 2 673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23.759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17 38 112,'0'0'303,"9"10"-79,-8-8-201,0-1-1,0 1 1,0 0-1,1 0 0,-1-1 1,1 1-1,-1-1 0,1 1 1,-1-1-1,1 0 1,0 0-1,0 0 0,3 2 1,30-2 365,-34-2-376,1-1-1,-1 1 1,1 0 0,-1 0 0,1 1-1,-1-1 1,1 0 0,0 1 0,0-1-1,3 0 1,6-3 30,-1-2 19,-9 6-58,-1 0 0,1 0-1,-1 0 1,1 0 0,-1-1-1,0 1 1,1 0 0,-1 0-1,0 0 1,1-1 0,-1 1-1,1 0 1,-1 0 0,0-1-1,0 1 1,1 0 0,-1-1-1,0 1 1,1 0 0,-1-1-1,0 1 1,0 0 0,0-1-1,1 1 1,-1-1 0,0 1-1,0 0 1,0-1 0,0 1-1,0-1 1,0 1 0,0-1-1,0 1 1,0 0 0,0-1-1,0 1 1,0-1 0,0 1-1,0-1 1,0 1 0,0 0-1,-1-1 1,1 0 2,0 0-1,0 0 0,0 0 1,0 0-1,0 0 0,0 0 1,0 0-1,-1 0 0,1 1 1,0-1-1,-1 0 0,1 0 1,0 0-1,-1 0 1,1 1-1,-1-1 0,1 0 1,-1 0-1,0 1 0,-1-2 1,-19-6 27,17 6-22,-2 1 12,3-1 13,-1 1-1,0 0 1,1 0-1,-1 0 0,0 1 1,0-1-1,0 1 1,1 0-1,-8 1 1,4 3 39,1 2 1,-1-1-1,1 1 1,-10 10 0,15-12-52,-1 0 1,0 0-1,1 0 1,0 0-1,0 0 1,0 0 0,1 0-1,-1 0 1,1 0-1,0 1 1,1 4 0,-1-7 0,0-1-19,0 0-1,0 0 1,0-1-1,1 1 1,-1 0 0,1 0-1,-1-1 1,0 1 0,1 0-1,-1-1 1,1 1-1,-1 0 1,1-1 0,0 1-1,-1-1 1,1 1-1,-1-1 1,1 1 0,0-1-1,0 0 1,-1 1 0,1-1-1,0 0 1,0 1-1,-1-1 1,2 0 0,25 4 68,-15-9-26,-10 4-35,0 0 1,0-1 0,0 1-1,0 0 1,0 1-1,0-1 1,0 0-1,5 0 1,-5 1-11,0 0 1,0-1-1,-1 1 1,1-1-1,0 0 1,0 1-1,0-1 1,0 0-1,-1 0 0,1 0 1,0 0-1,-1 0 1,1-1-1,-1 1 1,1 0-1,-1-1 1,0 1-1,0-1 1,1 1-1,-1-1 0,0 0 1,0 1-1,-1-1 1,1 0-1,0 0 1,-1 0-1,1 0 1,-1 0-1,1 0 1,-1-2-1,1 3-53,-1 0 1,0 0-1,0 0 0,1-1 1,-1 1-1,1 0 0,-1 0 1,1 0-1,0 0 0,-1 0 1,1 0-1,1-1 0,-1 1-40,0 0-1,0-1 1,0 1 0,-1 0-1,1 0 1,0 0-1,-1-1 1,1 1 0,0 0-1,-1-1 1,0 1 0,1-1-1,-1 0 1,0-5-486,0 5-59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28.291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329 60 452,'17'-19'2763,"2"5"-1368,-15 11-1265,1 0 0,-1 0-1,0 0 1,1 1 0,-1-1 0,1 1-1,0 0 1,8-2 0,-4 3-43,0 0 0,0 1 0,0 0 0,0 1 1,0 0-1,0 0 0,0 0 0,0 2 0,16 5 0,-12-3 97,0 0-1,-1 2 0,1-1 0,-1 2 0,20 15 1,-22-13 4,0 1 1,-1 0 0,0 0-1,11 20 1,-9-15-39,-8-12-110,-1 1 1,1-1-1,-1 1 1,1 0-1,-1 0 0,-1 0 1,1 0-1,-1 0 0,0 0 1,0 1-1,0-1 0,-1 0 1,0 1-1,0 4 1,-3 1 7,0 0 1,-1-1-1,0 0 1,0 0-1,-1 0 1,-1 0-1,1-1 1,-2 0-1,1 0 1,-1 0-1,0-1 1,-16 13-1,4-3-19,0-1-1,-2-1 0,0-1 1,0-1-1,-1 0 1,-39 15-1,30-14 6,-12 3-11,23-13-17,10-2-10,0 0 0,0-1 0,-1 0 0,1-1 0,-1 0 0,1 0 0,0-1 0,-1-1 0,-13-1 0,0-3-51,-56-15-710,70 17 577,0 0 1,1-1-1,0 0 0,0 0 1,-14-10-1,-11-20-607,33 33 773,-1 0 1,1 0-1,0-1 1,-1 1-1,1 0 1,0-1 0,0 1-1,0-1 1,0 1-1,0-1 1,0 0-1,0 1 1,1-1-1,-1 0 1,0 1 0,1-1-1,0 0 1,-1 0-1,1 0 1,0 0-1,0 1 1,0-1 0,0 0-1,0 0 1,1 0-1,-1 0 1,0 1-1,1-1 1,-1 0-1,1 0 1,0 1 0,0-1-1,-1 0 1,1 1-1,2-3 1,0 1-3,0-1 1,1 1 0,0-1-1,-1 1 1,1 0-1,0 1 1,1-1 0,-1 1-1,0 0 1,1 0-1,-1 0 1,7-2 0,11-1 34,-1 1 0,1 1 0,-1 1 1,1 0-1,38 4 0,108 20 708,-142-17-557,98 24 588,-46-10-331,101 35 606,-15-3-442,-72-20-415,2-1-44,-89-28-140,-5-2 6,0 0-1,0 1 0,0-1 1,1 0-1,-1 0 1,0 0-1,0 1 1,1-1-1,-1 0 0,0 0 1,1 0-1,-1 0 1,0 0-1,0 1 1,1-1-1,-1 0 1,0 0-1,1 0 0,-1 0 1,0 0-1,1 0 1,-1 0-1,0 0 1,1 0-1,-1 0 0,0 0 1,1 0-1,-1-1 1,0 1-1,0 0 1,1 0-1,-1 0 0,0 0 1,1 0-1,-1-1 1,0 1-1,0 0 1,1 0-1,-1 0 1,0-1-1,0 1 0,0 0 1,1 0-1,-1-1 1,0 1-1,0-1 1,1 1-404,0 0 1,0 0-1,0 0 1,0 0 0,0 0-1,0-1 1,0 1 0,-1 0-1,1-1 1,0 1 0,0 0-1,0-1 1,0 1-1,-1-1 1,1 1 0,1-2-1,-9-2-1638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02.271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2516 19 924,'-27'-7'1686,"-7"-2"749,27 6 2416,236 23-1368,-120-7-3023,1388 72 2585,-271-47-2877,-999-28-170,294 14-26,-346-21 32,47 3-9,172 8 0,-327-19-85,-67 5 88,0 1 1,0-1 0,1 0 0,-1 0 0,0 0 1,0 0-1,1 0 0,-1 0 0,0 0 0,0 0 0,1 0 1,-1 0-1,0 0 0,0 0 0,1 0 0,-1 0 1,0 0-1,0 0 0,1 0 0,-1 0 0,0-1 0,0 1 1,1 0-1,-1 0 0,0 0 0,0 0 0,0 0 0,1-1 1,-1 1-1,0 0 0,0 0 0,0 0 0,0-1 0,1 1 1,-1 0-1,0 0 0,0-1 0,0 1 0,0 0 1,0-1-28,-1 2-160,1-1 182,0 0 1,0 1 0,0-1-1,0 0 1,0 0 0,0 0-1,0 0 1,0 0-1,0 1 1,-1-1 0,1 0-1,0 0 1,0 0 0,0 0-1,0 0 1,0 0 0,0 1-1,-1-1 1,1 0 0,0 0-1,0 0 1,0 0 0,0 0-1,0 0 1,-1 0-1,1 0 1,0 0 0,0 0-1,0 0 1,-1 0 0,1 0-1,0 0 1,0 0 0,0 0-1,0 0 1,-1 0 0,1 0-1,0 0 1,0 0 0,0 0-1,0 0 1,-1 0 0,1 0-1,-45-15-1431,10 2 334,29 11 930,1 1 0,0-1 0,0 0 0,0-1 0,0 1 0,0-1 0,-6-5 0,-10-1-288,19 8 430,1 1-1,-1-1 1,0 1-1,1-1 1,-1 1 0,1-1-1,-1 0 1,1 0 0,-1 0-1,1 0 1,-2-1-1,-6-5-176,1 2 121,8 5 88,0 0 0,0-1 0,0 1 0,0 0-1,0 0 1,0 0 0,0 0 0,0 0 0,0-1-1,0 1 1,1 0 0,-1 0 0,0 0 0,0 0-1,0 0 1,0 0 0,0-1 0,0 1 0,0 0 0,0 0-1,0 0 1,0 0 0,1 0 0,-1 0 0,0 0-1,0 0 1,0 0 0,0 0 0,0-1 0,0 1 0,0 0-1,1 0 1,-1 0 0,0 0 0,0 0 0,0 0-1,0 0 1,0 0 0,1 0 0,-1 0 0,0 0-1,0 0 1,0 0 0,0 0 0,0 0 0,0 0 0,1 0-1,-1 1 1,0-1 0,0 0 0,0 0 0,0 0-1,0 0 1,0 0 0,1 0 0,-1 0 0,1 0-6,26 5 1,-22-3 35,-5-2-28,0 0-1,0 1 0,0-1 1,0 0-1,0 0 1,1 0-1,-1 1 0,0-1 1,0 0-1,0 0 1,1 0-1,-1 0 0,0 0 1,0 1-1,0-1 1,1 0-1,-1 0 1,0 0-1,0 0 0,1 0 1,-1 0-1,0 0 1,0 0-1,1 0 0,-1 0 1,0 0-1,0 0 1,1 0-1,-1 0 1,0 0-1,0 0 0,1 0 1,-1 0-1,0 0 1,0 0-1,1-1 0,-1 1 1,0 0-1,0 0 1,0 0-1,1 0 0,-1 0 1,0-1-1,0 1 1,0 0-1,0 0 1,0 0-1,1-1 0,-1 1 1,0 0-1,0 0 1,0-1-1,0 1 0,0-1 28,25 4 135,-20-2 383,-18 0 1382,11-1-1831,0 1 0,1-1 0,-1 1 1,0 0-1,1 0 0,-1 0 0,0 0 0,1 0 1,-1 0-1,1 0 0,0 0 0,-1 0 0,1 1 1,-2 1-1,-4 4 235,-53 41 669,43-29-893,15-18-107,-1 1-1,1-1 0,0 1 0,0-1 1,1 1-1,-1 0 0,0 0 0,1 0 1,-4 5-1,-7 8 65,7-10-29,1 1 0,0 1 1,0-1-1,0 0 1,1 1-1,-5 13 0,-2 37 294,1-26-180,2 1 0,1 0 0,-4 64 1,-1 12 87,2-28-17,2 132 1,7-210-222,-1 1-1,1-1 1,-1 0 0,0 0 0,0 1 0,0-1-1,0 0 1,0 0 0,0 0 0,-3 3 0,3-3-1,-1 0 0,1 0 0,-1 0 1,1 0-1,0 1 0,0-1 1,0 0-1,0 1 0,1-1 1,-1 1-1,0 2 0,-1-1 9,0-1 1,-1 0-1,1 1 0,-1-1 1,0 0-1,0 0 0,-4 3 1,-17 21 71,22-26-73,0 0-1,0 0 0,0-1 0,0 1 1,-1 0-1,1-1 0,0 0 1,0 1-1,-1-1 0,1 0 0,0 0 1,-3-1-1,0 1 13,4 0-20,0 0 1,1 0-1,-1 0 0,0 0 0,1 0 0,-1 0 0,0 0 1,1 0-1,-1-1 0,0 1 0,1 0 0,-1 0 1,1-1-1,-1 1 0,1-1 0,-1 1 0,1 0 1,-1-1-1,1 1 0,-1-1 0,0 0 0,1 1 0,0-1-1,0 1 1,0 0-1,0 0 0,-1 0 1,1-1-1,0 1 1,0 0-1,0 0 0,-1 0 1,1-1-1,0 1 0,0 0 1,0 0-1,-1 0 1,1 0-1,0 0 0,0 0 1,-1 0-1,1 0 0,0-1 1,0 1-1,-1 0 1,1 0-1,0 0 0,0 0 1,-1 0-1,1 0 1,0 0-1,0 0 0,-1 1 1,1-1-1,0 0 0,0 0 1,-1 0-1,1 0 1,0 0-1,0 0 0,0 0 1,-1 1-1,-9 1 6,-1 1 1,0-2-1,1 1 0,-1-2 1,-13 0-1,-548 19 9,-525 62-26,513-34 109,118-2-10,77-6-117,-253 37 192,464-52-102,-212 44 154,166-27-87,-203 40-134,235-43 77,-136 24 62,133-29-81,37-9 12,-212 23-42,285-39-16,-33 2 10,10-5-37,106-5 0,37-1 337,-33 0-295,-1 0 1,1 0 0,0 1 0,-1-1 0,1 0 0,-1 1-1,1-1 1,0 1 0,-1 0 0,1 0 0,0-1-1,0 1 1,-1 0 0,1 0 0,0 1 0,-1-1 0,1 0-1,2 1 1,-3-1-19,0 0-1,0 0 0,0 0 0,0 0 0,0 0 1,-1-1-1,1 1 0,0 0 0,0-1 1,0 1-1,0 0 0,-1-1 0,1 1 0,0-1 1,0 1-1,-1-1 0,1 1 0,0-1 1,-1 0-1,1 1 0,0-1 0,-1 0 0,1 0 1,-1 0-1,0 1 0,1-2 0,1-1 9,-1 1 0,1 0 0,-1-1 0,0 1 0,0-1 0,0 1-1,0-1 1,0 1 0,0-5 0,0 2-7,0-1 0,0 0-1,1 0 1,-1 1 0,5-8 0,1-7-4,9-32 1,-10 32-29,1 0 1,1 0-1,17-31 0,11-28-14,-27 52 43,-1 0 0,0-1 0,-3 0 0,0 0 0,-1 0 0,-2 0 0,-1-1 0,-2 1 0,-5-47 0,-8 3-40,-34-108 0,34 134 17,-29-75-54,26 76 22,-24-91 0,34 92 57,5 27 0,-2-1 1,1 1-1,-13-34 1,10 37-7,2 0 0,-6-25 1,7 26-4,0 0 0,-1 0 0,-10-22 1,12 29 1,0 1 0,0-1 0,0 0 0,0-9 0,-3-5 6,4 18-1,1-1-1,-1 0 0,1 0 0,-1 0 1,1 0-1,0 0 0,0 1 0,0-1 1,1 0-1,-1 0 0,1 0 1,0 0-1,-1 1 0,1-1 0,0 0 1,3-4-1,0 1-15,3-1-2,-4 6 14,-1-1 1,1 1-1,0 0 0,0 0 0,0 0 1,-1 0-1,1 0 0,0 1 1,0 0-1,0-1 0,1 1 0,-1 0 1,0 0-1,0 1 0,0-1 1,0 1-1,4 1 0,23 4-12,0-1 0,38 1 0,-46-4 2,76 6-15,209 14 57,-217-16-17,46 1-35,1-7 11,316-4-20,-135-1-9,121-4 30,-170 1 18,193-8-15,-237 14-59,-123 3 11,153 4-116,-208-4 117,107-6-278,-120 3 221,-23 2 81,-1-1 0,1 0-1,-1 0 1,0-1 0,0 0 0,11-5 0,-4 1-83,1 1 0,24-5 0,-19 5-2,29-10 0,-39 11 74,-11 4 30,0-1-1,1 0 1,-1 1 0,0-1-1,0 0 1,1 0 0,-1 0 0,0 0-1,0-1 1,0 1 0,-1-1-1,3-1 1,8-4-55,-3 1 37,-8 6 26,-1 0 1,0 0-1,0 0 0,0-1 0,0 1 1,0 0-1,0 0 0,0 0 0,0-1 1,0 1-1,0 0 0,0 0 0,0-1 1,0 1-1,0 0 0,0 0 0,0 0 1,0-1-1,0 1 0,0 0 1,0 0-1,-1 0 0,1-1 0,0 1 1,0 0-1,0 0 0,0 0 0,0 0 1,-1-1-1,1 1 0,0 0 0,0 0 1,0 0-1,0 0 0,-1 0 0,1 0 1,0-1-1,0 1 0,0 0 0,-1 0 1,1 0-1,0 0 0,0 0 0,-1 0 1,-2-2-261,-1 0-1,0 1 1,0-1 0,1 1 0,-1 0 0,0 0 0,0 0 0,0 1 0,-1-1 0,-3 1-1,-15-2-1070,-121-8-10323,113 6 8803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02.831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218 5 156,'0'0'418,"-26"-4"3078,26 5-3392,-1 1 1,0 0-1,0-1 1,1 1-1,-1-1 1,0 1 0,-1-1-1,1 1 1,0-1-1,-2 2 1,-11 17 614,7-8-421,6-10-249,0-1 0,0 1 0,0 0 0,0 0 0,0-1 1,1 1-1,-1 0 0,1 0 0,-1 0 0,1 0 0,-1 3 1,1 1 104,-1 0 0,0 0 0,0 0 1,-4 11-1,3-11-4,0 0 0,1 1 1,0-1-1,-1 13 0,2-10 10,0 33 1204,-8 58 1,0 18 515,5-79-1428,3-26-251,-1 0 0,-5 22 0,-34 163 1123,38-189-1286,1 1 3,0-1 0,0 0 0,0 1-1,1-1 1,1 1 0,-1-1 0,3 10 0,-1-10-3,0 0 0,0 0 0,-1 0 0,-1 0 0,1 0 0,-2 0 0,-1 15 0,-2-2 41,-14 39-1,12-35-72,-8 51-1,2-9-14,11-61 11,1-1 0,-1 0 0,1 0 0,0 1-1,1-1 1,0 0 0,0 0 0,0 0 0,3 9-1,-4 2 0,0-16-2,0 0-1,-1 1 1,1-1 0,0 0-1,0 1 1,0-1-1,0 0 1,1 1-1,-1-1 1,0 0 0,0 1-1,1-1 1,-1 0-1,2 2 1,-2-2-9,1-1 1,-1 0 0,1 1-1,-1-1 1,1 1 0,-1 0-1,0-1 1,1 1-1,-1-1 1,0 1 0,1 0-1,-1-1 1,0 1-1,0 0 1,0-1 0,1 1-1,-1 0 1,0-1 0,0 1-1,0 0 1,0-1-1,0 1 1,0 0 0,0-1-1,0 1 1,-1 0-1,1-1 1,0 1 0,0 0-1,-1-1 1,1 1 0,0 0-1,-1-1 1,1 1-1,0-1 1,-1 1 0,1-1-1,-1 1 1,1-1-1,-1 1 1,1-1 0,-1 1-1,1-1 1,-1 0 0,0 1-1,1-1 1,-1 0-1,1 1 1,-1-1 0,0 0-1,1 0 1,-1 0 0,-1 1-1,1-1-337,-15 0-2598,16 0 2825,0-1 0,0 1-1,0-1 1,0 0 0,0 1 0,0-1 0,0 1 0,0-1 0,0 0 0,0 1 0,1-1-1,-1 1 1,0-1 0,0 1 0,1-1 0,-1 0 0,0 1 0,0-1 0,1 1 0,-1 0-1,1-1 1,-1 1 0,0-1 0,1 1 0,-1-1 0,1 1 0,0-1-302,40-43-4909,-31 22 2979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03.483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193 1 584,'-1'0'143,"1"0"-1,-1 0 1,0 0-1,0 0 1,0 1 0,0-1-1,0 0 1,0 0-1,1 1 1,-1-1-1,0 1 1,0-1 0,1 1-1,-1-1 1,0 1-1,0 0 1,1-1-1,-1 1 1,0 1 0,-12 20 2027,-1 4-992,0-5-555,0 1 1,1 1-1,2 0 1,0 0-1,2 1 1,0 1-1,2-1 1,1 1-1,1 0 0,-3 28 1,4-8 39,2 1 1,2 0-1,1-1 1,10 56 0,0 19 16,12-3-372,-12-14-208,-6-77-81,0 0 0,0 45 0,-5-28-40,0-42 1,-4-1-442,0 0 31,0 0 0,0-1 0,0 1-1,0-1 1,1 0 0,-1 0-1,0 0 1,0-1 0,0 1 0,1-1-1,-1 0 1,1 0 0,-1 0 0,1-1-1,0 1 1,0-1 0,0 1-1,-3-5 1,-18-13-3979,14 6 1760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14.419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637 0 124,'-35'0'2020,"-13"2"-1893,1 1-1,0 2 0,0 3 1,-57 16-1,-29 20 169,117-38-216,1 1 0,0 1 0,0 0 0,1 1 0,0 1 0,-15 13 0,16-10 54,0-1 1,-13 20-1,25-31-117,0 1-1,1 0 1,-1-1-1,1 1 1,-1-1-1,1 1 1,-1 0-1,1 0 1,0-1-1,0 1 1,0 0-1,0-1 1,0 1-1,0 0 0,0 0 1,0-1-1,1 1 1,-1 0-1,1-1 1,-1 1-1,3 2 1,-2 0 36,1 0-1,1 0 1,-1 0 0,1-1 0,-1 1 0,1-1-1,6 6 1,3-2 0,0 0 0,0-1 1,0 0-1,1-1 0,0 0 0,0-1 0,17 2 0,-2 0-38,1-1 0,0-2 0,0-1 0,0-1 0,0-1-1,1-2 1,38-7 0,-67 9-16,15-3-348,-1 0-1,0 0 0,0-2 1,0 0-1,15-8 1,-29 13-366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14.955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68 1 1088,'10'0'3506,"-9"0"-3432,0 0 0,1 0-1,-1 0 1,1 1 0,-1-1-1,0 0 1,1 1 0,-1-1-1,0 1 1,1-1 0,-1 1-1,0 0 1,0-1-1,1 1 1,-1 0 0,0 0-1,0 0 1,0 0 0,0 0-1,0 0 1,0 0 0,-1 0-1,1 1 1,0-1 0,0 0-1,-1 0 1,1 1 0,0 1-1,1 5 171,0-1 0,-1 1 0,0 0 0,0 9 0,2 6 455,-1-10-338,-1 1 1,0-1-1,-1 0 0,0 0 1,-4 25-1,-5 65 1413,4-60-1117,5-30-458,-2 0 0,0-1 0,-7 26 0,2-14 22,-8 46-1,2-7-34,10-51-146,-1 0-16,1 0 1,1 0 0,-1 14-1,-6 17-74,9 19-136,0-62 102,-1 1 0,1 0 0,-1-1 0,1 1-1,-1 0 1,0-1 0,1 1 0,-1-1 0,1 1 0,-1-1 0,0 1 0,0-1 0,1 0 0,-1 1 0,0-1 0,0 0 0,1 0 0,-1 1 0,0-1 0,-1 0 0,0 0-791,3 0 710,-1 0 1,1 0-1,-1 0 0,0 0 0,1-1 1,-1 1-1,1 0 0,-1 0 1,0 0-1,1-1 0,-1 1 0,0 0 1,1-1-1,-1 1 0,0 0 0,1 0 1,-1-1-1,0 1 0,0-1 1,1 1-1,-1 0 0,0-1 0,0 1 1,0-1-1,0 1 0,0 0 0,1-2 1,-11-4-4629,-6-3 2717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34.118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187 1 60,'42'9'1770,"-39"-8"-1715,-1 0 1,1 0-1,0 0 0,0 0 0,0 0 1,-1 0-1,1 1 0,0 0 0,-1-1 1,1 1-1,2 3 0,18 10 351,-12-10-211,-1 1 1,0 0-1,13 11 0,17 11 99,-8-10-146,-8-3 86,52 22 0,-42-19-200,-33-17-26,-1-1-4,0 3 1,7-2 0,-6-1-11,-10 0 14,5-2 9,0 1 0,1 0-1,-1 0 1,0 0-1,0 1 1,1-1-1,-1 1 1,0 0-1,-7 0 1,-40 6 157,39-4-192,-49 10 49,1 3-1,0 2 1,-77 34-1,128-48-19,1 0 19,0 0 0,1 0 0,-1 0 1,1 1-1,-1 0 0,1 1 1,0 0-1,1 0 0,-1 0 1,-5 7-1,4-1 113,5-8-77,1 0 1,0 0-1,-1 0 0,2 0 0,-1 1 0,-2 5 0,3-7-45,1-1 1,0 1-1,0 0 0,0-1 0,0 1 0,0 0 1,0-1-1,0 1 0,1 0 0,-1-1 1,0 1-1,1-1 0,0 1 0,-1-1 0,1 1 1,0-1-1,0 1 0,-1-1 0,3 3 1,5 8 89,-7-10-89,0 0-1,0 0 0,1 1 0,0-1 0,-1 0 0,1-1 0,0 1 0,2 2 0,23 18 91,-18-15-82,0 1 1,0-1-1,1-1 1,0 0 0,0 0-1,18 7 1,12 1 54,-11-3-53,52 12-1,-50-19-26,0-2 1,60-2-1,-35-1-116,-23-4-1885,-31 5 833,-1-1-340,6-3-310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34.944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0 114 64,'17'13'1099,"7"-3"-511,-23-10-452,9 0 188,-7 0-270,1 0-1,-1-1 1,0 0 0,0 1-1,1-1 1,-1-1 0,0 1-1,0 0 1,0-1 0,4-2 0,-4-12 175,-2 14-220,0-1-1,0 0 1,0 0 0,0 1 0,0-1-1,-1 0 1,1 0 0,-1 0 0,0 0-1,0 1 1,0-1 0,0 0-1,0 0 1,-1 0 0,1 0 0,-1 0-1,0 1 1,0-1 0,-2-5 0,-2-3 13,5 9-19,-1 1 0,1-1-1,-1 0 1,0 1 0,1-1 0,-1 1 0,0-1 0,0 1 0,0 0 0,0-1 0,-1 1 0,1 0 0,0 0-1,0 0 1,-1 0 0,1 0 0,-1 0 0,-2-1 0,1-1 7,2 3-16,0-1 0,0 0 0,0 1 0,0-1 0,0 0 0,0 1 0,0 0 1,0-1-1,-1 1 0,1-1 0,0 1 0,0 0 0,0 0 0,0 0 0,0 0 0,-1 0 1,1 0-1,0 0 0,0 0 0,0 0 0,0 0 0,-1 1 0,1-1 0,0 0 0,0 1 1,-2 0-1,2 0-2,1 0 0,-1 0 1,0 0-1,0 0 1,1 0-1,-1 1 0,0-1 1,1 0-1,-1 0 0,1 1 1,0-1-1,-1 0 1,1 0-1,0 1 0,0-1 1,0 0-1,0 1 0,0-1 1,0 2-1,0-1 6,0 1 0,0-1 0,1 0 0,-1 1 0,1-1 0,-1 0 0,1 0 0,0 0 0,0 0 1,0 1-1,0-1 0,2 3 0,-1-3-116,0 1 1,0 0-1,0 0 1,-1-1-1,1 1 1,-1 1-1,0-1 1,1 0-1,0 4 1,-2-3-628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35.504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422 651 676,'2'-1'329,"-1"0"0,1 1 0,-1-1 0,1 0 0,-1-1 0,0 1 0,1 0 0,-1 0 0,0 0 0,0-1 0,2-2 0,-3 4-291,1-1 0,0 0 0,0 0 0,-1 0 0,1 0 0,-1 0 0,1 0-1,-1 0 1,1 0 0,-1 0 0,0 0 0,1-1 0,-1 1 0,0 0 0,0 0 0,0 0 0,0 0 0,0 0 0,0-1 0,0 1 0,0 0 0,-1-2 0,-4-7 86,1-1 1,-1 0-1,2 0 1,-3-14 0,-2-2 32,-3-44 39,-11-67-187,21 129-9,1 1 1,0-1-1,1 1 1,0-1-1,0 1 0,4-13 1,-3 10-5,1 0 0,0-21 0,-2 24 2,-1 0-1,2-1 1,-1 1-1,1 0 1,4-9 0,0-6-11,11-24-20,-16 45 31,0 0 0,0 0 0,0 0 0,0 1 0,1-1-1,-1 0 1,0 0 0,4-2 0,6-10-8,-8 10 6,-3 4 4,1-1 0,-1 1 0,0 0 0,0 0 0,0 0 0,0 0 0,1-1 0,-1 1 0,0 0 0,0 0 0,0 0 0,0-1 0,0 1 1,0 0-1,0 0 0,1 0 0,-1-1 0,0 1 0,0 0 0,0 0 0,0-1 0,0 1 0,0 0 0,0 0 0,0-1 0,0 1 0,0 0 0,-1 0 0,1 0 0,0-1 0,0 1 0,0 0 0,0 0 0,0-1 0,0 1 0,0 0 0,0 0 0,-1 0 0,1 0 0,0-1 0,0 1 0,0 0 0,-1 0 0,1 0 1,0 0-1,0 0 0,0-1 0,-1 1 0,1 0 0,0 0 0,0 0 0,0 0 0,-1 0 0,1 0 0,0 0 0,-1 0 0,0-1 6,1 1-3,-1 0 0,1-1 0,0 1 0,-1 0 1,1 0-1,0 0 0,-1-1 0,1 1 0,-1 0 0,1 0 0,0 0 1,-1 0-1,1 0 0,-1 0 0,1 0 0,-1 0 0,1 0 0,0 0 0,-1 0 1,1 0-1,-1 0 0,1 0 0,0 0 0,-1 0 0,1 1 0,-1-1 1,1 0-1,0 0 0,-1 0 0,1 1 0,-1-1 0,0 0 4,1 1 0,-1-1 1,0 0-1,0 1 0,0-1 0,1 1 0,-1-1 0,0 0 0,1 1 0,-1 0 1,0-1-1,1 1 0,-1-1 0,1 1 0,-1 0 0,0 1 0,-2 2 47,0 0-1,0 0 1,-1 0-1,1-1 0,-1 1 1,0-1-1,-5 4 1,-31 24 320,13-10-170,-50 31 0,26-24-175,-81 34 0,114-55-230,-25 16 0,36-20-189,7-2 376,0-1 1,0 0-1,0 0 0,0 0 0,0 0 0,-1 0 0,1 0 0,0 0 1,0 0-1,0 0 0,0 0 0,0 0 0,0 0 0,0 0 0,-1 1 1,1-1-1,0 0 0,0 0 0,0 0 0,0 0 0,0 0 0,0 0 1,0 0-1,0 1 0,0-1 0,0 0 0,0 0 0,0 0 0,0 0 1,0 0-1,0 1 0,0-1 0,0 0 0,0 0 0,0 0 0,0 0 1,0 0-1,0 0 0,0 1 0,0-1 0,0 0 0,0 0 0,0 0 1,0 0-1,0 0 0,0 0 0,0 1 0,0-1 0,1 0 0,-1 0 1,0 0-1,0 0 0,0 0 0,0 0 0,0 0 0,0 0 0,1 0 1,6 3-4019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35.987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1 1 1268,'27'1'4116,"45"8"0,8 1-2234,136 9 583,-81-10-1748,157 4-450,-264-9-284,-24-3-40,-1 0 0,1 0 0,-1-1 0,1 1 1,-1-1-1,1 0 0,-1 0 0,1 0 0,-1-1 0,1 1 0,5-3 0,-50-4-10238,24 6 7903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36.346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1 0 1208,'19'11'1812,"0"-2"-1,1-1 1,34 10 0,-22-10-93,58 6 0,161-9-557,-158-7-943,160-7-1291,-144 0-4192,-101 5 1706,-6 3 1342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40.009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0 151 696,'37'-20'2011,"72"-26"0,-35 22-1556,84-15 1,-135 34-384,-6 1 10,0 1 0,0 0 1,19 0-1,5 1 90,-23 0-67,36 2 0,-49 0-80,0 1-1,-1 0 1,1 0-1,0 0 1,0 0-1,-1 1 1,1 0 0,-1 0-1,1 0 1,-1 0-1,0 1 1,4 3-1,-6-5-1,-1 0 0,0 0-1,0 0 1,0 1 0,0-1-1,0 0 1,0 1 0,0-1-1,0 0 1,-1 1 0,1-1-1,-1 1 1,1 0 0,-1-1-1,1 1 1,-1-1 0,0 1 0,0 0-1,0-1 1,0 1 0,0 0-1,0-1 1,0 1 0,0-1-1,-1 1 1,0 2 0,0 0 6,0-1 0,-1 0 0,1 0 0,-1 0 1,0 0-1,0-1 0,0 1 0,0 0 0,-1-1 1,1 1-1,-5 2 0,-14 12 66,14-11-87,-1 0 1,1-1 0,-1 0-1,0 0 1,-10 4 0,-242 75 48,226-74-59,20-6-13,-1 0-1,1-2 1,-18 2 0,31-4-10,28-1-940,-20-1 928,0 0-1,0 0 0,0 1 0,1 0 1,-1 0-1,11 0 0,12-1-56,2-1 38,62 4 1,-37 0 80,254 19 347,-301-19-353,-1 1-1,0 1 1,9 3-1,-12-4 3,0 0 0,0 0-1,0 0 1,1-1 0,7 1-1,-13-3-16,0 1 0,-1 0 0,1 0 0,0 0 0,-1 0 0,1 0 0,0 0 0,0 0 0,-1 0-1,1 1 1,0-1 0,-1 0 0,1 0 0,-1 0 0,1 1 0,0-1 0,-1 0 0,1 1 0,-1-1 0,1 0-1,0 1 1,-1-1 0,1 1 0,-1-1 0,0 1 0,1-1 0,-1 1 0,1 0 0,-1-1 0,0 1 0,1-1 0,-1 1-1,0 0 1,0-1 0,1 1 0,-1 0 0,0 0 0,-25 5 381,21-6-336,1 1 1,-1 0 0,1 0-1,-1 0 1,1 1 0,-4 1-1,-16 6 60,-68 21 58,-94 17-106,141-35-49,27-7-1,1 0 0,-1-2 0,0 0 1,-23 1-1,-13 1 55,49-3-64,-6 1-11,10-6 29,15-3 29,-12 5-39,6-1 144,-1-1-1,1 2 1,11-2-1,-18 3-86,33-9 74,-32 8-152,-3 1 10,0 0 0,0-1 0,1 1 0,-1 0 0,0 0 0,0 0 0,1 0 0,-1-1-1,0 1 1,0 0 0,0 0 0,1 0 0,-1-1 0,0 1 0,0 0 0,0 0 0,0-1 0,1 1 0,-1 0 0,0 0 0,0-1 0,0 1 0,0 0 0,0 0 0,0-1-1,0 1 1,0 0 0,0-1 0,0 1 0,0 0 0,0 0 0,0-1 0,0 1 0,0 0 0,0-1 0,0 1 0,-1 0 1,1-1 0,0 1 1,0 0-1,0 0 0,0 0 0,0-1 1,0 1-1,0 0 0,0 0 0,0-1 1,0 1-1,0 0 0,0 0 0,0 0 1,0-1-1,0 1 0,0 0 1,0 0-1,1 0 0,-1-1 0,0 1 1,0 0-1,0 0 0,0 0 0,0-1 1,0 1-1,1 0 0,-1 0 0,0 0 1,0 0-1,0 0 0,0-1 0,1 1 1,-1 0-1,0 0 0,0 0 0,0 0 1,1 0-1,-1 0 0,0 0 1,0 0-1,0 0 0,1 0 0,-1 0 1,0 0-1,0 0 0,1 0 0,-1 0 1,0 0-1,0 0 0,0 0 0,1 0 1,-1 0-1,0 0 0,0 0 0,0 0 1,1 0-1,-1 0 0,0 1 0,0-1 1,0 0-1,1 0 0,-1 0 1,0 1-7,15-1-2054,-19 0 1722,2 1 192,1-1 0,-1 0 0,1 0 0,-1 0 0,1 0 0,-1 0 0,0 0 0,1 0 0,-1 0-1,1 0 1,-1-1 0,1 1 0,-1-1 0,1 1 0,-1-1 0,-1-1 0,3 1-783,-3 1-169,-11-4-164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40.559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9 5 476,'1'-1'219,"0"1"1,0-1-1,1 1 0,-1-1 1,0 1-1,0-1 1,0 1-1,1 0 0,-1 0 1,0 0-1,1 0 0,-1 0 1,0 0-1,1 0 0,-1 0 1,0 0-1,0 0 0,1 1 1,1 0-1,11 1 381,-13-1-547,-1-1 0,1 1 1,0 0-1,0-1 0,0 1 1,0 0-1,0 0 0,-1-1 1,1 1-1,0 0 1,-1 0-1,1 0 0,-1 0 1,1 0-1,-1 0 0,1 0 1,-1 0-1,0 0 1,1 3-1,0-2 33,0 1 0,-1-1 0,1 1 0,-1-1 0,0 1 0,1 0 0,-1-1 0,-1 5 0,-6 10 436,6-14-420,0-1-1,0 1 1,0-1-1,0 1 1,0 0-1,0-1 1,1 1-1,-1 0 1,1 4-1,-8 73 2116,7-69-1853,0 0 0,-1 0 1,-3 12-1,3-12-105,-1 0 0,2 0 0,-1 14 0,2 83 455,8-60-682,-8-47-50,0 0 1,0 0 0,1 0 0,-2 0 0,1-1 0,0 1-1,0 0 1,0 0 0,0 0 0,0 0 0,-1 0 0,1 0-1,0 0 1,-1 0 0,1 0 0,-1 0 0,-15 2-4277,10-3 2068,-3-5-3623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41.542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68 57 532,'51'19'5072,"-49"-18"-5140,2 1 577,-3-9 103,-1 6-591,-4 0 38,0 0 1,-1-1-1,1 1 0,0-1 1,0 0-1,0 0 0,-7-5 1,2 2 107,-16-1 278,24 6-434,1 0 1,-1-1-1,0 1 0,1 0 1,-1 0-1,0 0 0,1 0 1,-1 0-1,0 0 1,0 0-1,1 0 0,-1 0 1,0 0-1,1 0 0,-1 1 1,0-1-1,1 0 1,-1 0-1,0 1 0,1-1 1,-1 0-1,1 1 1,-1-1-1,1 1 0,-1-1 1,0 1-1,-15 10 244,16-9-226,-1 1 0,0-1 0,1 1 0,0 0 0,-1 0 0,1-1 0,0 1 0,0 0 0,0-1 0,1 4 0,0 5 175,-1-9-176,1 0-1,-1-1 1,0 1 0,1 0-1,0 0 1,-1-1 0,1 1-1,0 0 1,0-1 0,0 1-1,1 1 1,-1-2 2,0 1-1,0-1 1,0 0 0,-1 1-1,1-1 1,0 1 0,-1-1-1,1 1 1,-1-1 0,1 4-1,0-3 1,0 0-1,0-1 1,0 1 0,0 0-1,1-1 1,-1 1 0,0-1-1,1 1 1,-1-1-1,1 0 1,0 0 0,-1 0-1,1 1 1,2 0 0,7 5 69,-4-1-57,-6-4-31,0-1 0,1 1 0,-1-1-1,1 0 1,-1 0 0,1 1 0,0-1 0,0 0 0,-1-1 0,1 1 0,0 0-1,0 0 1,0-1 0,0 1 0,0-1 0,0 0 0,2 1 0,9 1 48,-12-2-56,-1 0 1,1 1-1,0-1 0,-1 0 0,1 0 1,0 0-1,-1 0 0,1 0 1,0 0-1,0 0 0,-1 0 1,1 0-1,0 0 0,-1 0 0,1 0 1,0-1-1,-1 1 0,1 0 1,-1 0-1,2-1 0,5-2 35,-7 2-33,0 1-1,0 0 0,-1 0 0,1 0 0,0 0 1,0 0-1,0 0 0,0 0 0,0-1 1,-1 1-1,1 0 0,0 0 0,0 0 0,0 0 1,0 0-1,0-1 0,0 1 0,0 0 1,0 0-1,0 0 0,0 0 0,0-1 0,0 1 1,0 0-1,0 0 0,0 0 0,0-1 1,0 1-1,0 0 0,0 0 0,0 0 0,0 0 1,0-1-1,0 1 0,0 0 0,0 0 1,0 0-1,0-1 0,0 1 0,0 0 0,1 0 1,-1 0-1,0 0 0,0 0 0,0 0 1,0-1-1,0 1 0,0 0 0,1 0 0,-1 0 1,0 0-1,0 0 0,0 0 0,0 0 1,1 0-1,-1 0 0,0 0 0,0 0 0,1 0 1,-1-4 26,1 1 1,-1 0 0,1 0 0,0 0 0,0 0 0,0 0-1,2-2 1,-2 3-36,0 0-1,0 0 0,0 0 0,-1 0 1,1 0-1,-1 0 0,1 0 0,-1 0 0,1 0 1,-1 0-1,0 0 0,0-1 0,0 1 1,-1 0-1,1 0 0,0 0 0,-1 0 1,1 0-1,-1 0 0,0 0 0,0 0 1,1 0-1,-1 0 0,-1 1 0,1-1 1,0 0-1,0 0 0,-1 1 0,1-1 0,-1 1 1,1-1-1,-1 1 0,1 0 0,-4-2 1,-13-9-81,17 10 75,-2 0 0,1 1 0,0-1 0,0 1-1,0 0 1,-1-1 0,1 1 0,-1 0 0,1 0 0,-1 1 0,1-1-1,-1 0 1,0 1 0,-4-1 0,6 1-13,0 0 19,1 1 0,-1-1-1,1 0 1,0 0 0,-1 0-1,1 1 1,-1-1 0,1 0-1,-1 1 1,1-1 0,0 0-1,-1 1 1,1-1 0,-1 0-1,1 1 1,0-1 0,0 1-1,-1-1 1,1 1 0,0-1-1,0 1 1,-1-1 0,1 0 0,0 1-1,0-1 1,0 1 0,0 0-1,0-1 1,0 1 0,0-1-1,0 1 1,0-1 0,0 1-1,0-1 1,0 1 0,1 0-1,-1 2 10,-9 21 62,9-18-29,1 1 0,-1-1 0,1 0 0,0 0 0,1 0 0,-1 1 0,1-1 0,6 10 0,-5-8 56,-3-6-83,0-1-1,1 0 1,-1 0-1,0 0 1,1 1-1,-1-1 1,1 0-1,0 0 1,-1 0-1,1 0 1,0 0-1,-1 0 1,1 0-1,0 0 1,0 0-1,0 0 1,0-1-1,0 1 1,0 0-1,0-1 1,0 1-1,0 0 0,0-1 1,0 1-1,1-1 1,-1 0-1,0 1 1,0-1-1,0 0 1,1 0-1,-1 0 1,2 0-1,8 2 47,-11-1-55,0-1-1,1 0 1,-1 0 0,0 0-1,1 0 1,-1 0 0,0 0-1,1 0 1,-1 0-1,0 0 1,1 0 0,-1 0-1,0 0 1,1 0-1,-1 0 1,0 0 0,1 0-1,-1 0 1,0 0-1,1 0 1,-1-1 0,0 1-1,0 0 1,1 0 0,-1 0-1,0-1 1,1 1-1,9-2 38,-10 2-36,1 0 0,-1 0 0,1 0 1,-1 0-1,1 0 0,-1 0 0,1 0 0,-1 0 1,1 0-1,-1 0 0,1 0 0,-1 0 1,1-1-1,-1 1 0,1 0 0,-1 0 0,1-1 1,-1 1-1,1 0 0,-1 0 0,0-1 0,1 1 1,-1-1-1,0 1 0,1 0 0,-1-1 1,0 1-1,1-1 0,-1 1 0,1-1 0,14-10 42,18-31-355,-6 9-147,-25 31 396,0 0 0,0-1-1,-1 0 1,1 1 0,-1-1-1,0 0 1,0 0-1,0 0 1,0 0 0,0 0-1,0-3 1,-1 4 17,0 0 1,-1 0-1,1 0 1,0-1-1,-1 1 0,0 0 1,1 0-1,-1 0 1,0 0-1,0 0 0,0 0 1,0 0-1,-1 1 1,1-1-1,0 0 0,-3-1 1,1-1-14,-1 0 0,1 0 1,-1 1-1,0 0 0,0 0 0,-1 0 1,1 0-1,0 1 0,-9-4 1,11 5 44,0 1 1,0-1 0,0 1 0,0 0-1,0-1 1,0 1 0,-1 0 0,1 0-1,0 0 1,0 1 0,0-1 0,0 0-1,0 1 1,0 0 0,0-1 0,0 1-1,0 0 1,0 0 0,1 0 0,-1 0 0,0 0-1,0 0 1,1 1 0,-1-1 0,1 1-1,-3 2 1,-38 25-756,34-22-13,-1 1-1,0-2 1,0 1-1,-15 7 1,0-5-1073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51.661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1 0 56,'2'3'94,"-1"-1"1,1 0-1,-1 1 1,1 0-1,-1-1 1,0 1-1,0 0 1,0-1-1,0 1 1,0 4-1,-1-4-5,1 0 0,0 1 0,0-1-1,0 0 1,1 0 0,-1 0 0,3 5-1,6 12 235,-8-17-280,-1 1 0,1-1 1,0 1-1,0-1 0,4 6 1,43 38 190,-47-45-231,0-1 1,0 0-1,1 0 1,-1 0-1,0 0 1,0-1 0,0 1-1,1 0 1,-1-1-1,0 0 1,0 1-1,1-1 1,2 0 0,-4 0 0,1 0 0,-1 0 0,0 0 0,0-1-1,0 1 1,1 0 0,-1 0 0,0-1 0,0 1-1,0-1 1,0 1 0,0-1 0,0 1-1,2-3 1,5 0 29,66-23 12,-49 15-89,0 3-1,37-9 0,-47 14 27,0 0 1,1 1 0,-1 1-1,0 1 1,1 0-1,-1 1 1,21 3 0,11 5 8,-19-3-6,40 11-1,112 28 70,-42-13 21,-129-30-70,1-1 0,-1 0 0,0 0 1,1-1-1,-1 0 0,0-1 0,16-3 0,29-1 79,-36 4-41,33-6 0,-3 0-6,-5 1-37,60-17 0,-49 10 5,-44 11 2,112-20-75,-109 21 51,-1 0 1,1 1 0,-1 0-1,1 1 1,0 1-1,-1 0 1,20 6 0,-3 0 33,42 7-1,-40-9 34,43 12-1,-64-14-43,1-1 0,-1 0 0,1-1 0,0 0 0,-1 0 0,1-2 0,0 1 0,0-1 0,18-2 0,31-3 115,-32 0-75,-17 4-31,-1 0 0,1-2 1,-1 1-1,0-1 0,1 0 0,14-8 1,3-3-7,37-14 0,-5 3-57,-26 13-5,1 1-1,64-12 0,-51 13 61,-9 3-418,0 3 0,78 0-1,-105 4 55,-8 0-322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2T07:56:58.672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12284 417 180,'-109'-15'1625,"88"14"-1437,-35-6 0,7 0-17,-138-1 169,-89 12 100,-130 25 406,148-6-260,-208 13 246,-269 13-156,-174-34-124,672-17-477,-214 3-93,246-5 3,54-1-9,-337 1 108,-84-6 291,160-7-48,238 7-38,24 3-199,-162-11-83,77 3 36,-19-3-55,78 4 26,32 4 4,-130-9-56,52 5 58,-417-24-10,411 24 108,-49-1 91,110 7-136,-203 7 5,271 6-47,-90 9-41,-21 9-2,-116 25-6,-153 38 47,178-17-52,300-68 23,-180 56 37,135-42-19,-13 9 30,43-17-45,1 0-1,0 1 0,0 1 0,0 0 0,1 1 1,-14 13-1,-25 17 0,19-15 38,-33 32 1,-15 12 31,-27 26 142,43-34 27,45-40-157,1 1 0,2 0-1,-17 26 1,35-47-82,-13 20 79,0 1 0,2 1 0,1 0 0,-9 31 0,18-51-70,-25 97 194,20-82-180,1-1 1,1 1-1,0 1 1,2-1-1,-2 29 1,3-22 18,-6 35 0,3-35-1,-1 35-1,4-32 33,-10 53 0,6-52 19,-3 55-1,8 76 153,1-140-202,1 1 0,1-1 0,9 31 1,2 14 4,14 62 77,-25-117-114,-1-1 0,2 0 0,-1 0 0,8 13 0,7 18 30,-12-24-26,1-1 0,1 0-1,0 0 1,17 22-1,49 51 68,-7-8 40,-54-66-104,1 0 0,0 0-1,1-1 1,0-1-1,18 11 1,29 23 40,-37-27-34,1-1 0,1-2 0,48 23-1,1 1 40,-54-29-43,1-2 1,32 11-1,19 7 79,-35-13-12,0-1 0,1-1-1,46 6 1,-45-10-18,196 31 208,-87-16-189,156 20 28,-67-11-43,131 15 57,-91-12-17,40 6-45,58 12 94,-250-37-105,67 5 95,-22-7-13,69 1 74,-55-8-77,7 0 128,182-2 246,550-35 130,-747 21-583,747-33-90,-748 35 25,909-23-66,-747 19-55,-143 2 316,173-15-98,-274 16-91,568-83 480,-577 74-410,74-12-14,241-46-3,-199 41-67,-114 17 2,94-5 0,-98 11 12,-55 6 13,50-2 0,82-2-31,-78 4-9,3-2 8,-4 0 71,-65 6-45,0 0 0,32-8 0,-4 0 31,-19 4 7,0-1 0,0-2 0,26-11 0,28-9 36,-57 20-74,-1-1 1,0-1 0,-1-2 0,30-19 0,3-2 75,54-29-71,-97 55-23,-1-1 1,0 1-1,15-18 1,13-8 2,-21 18 2,0-1 1,19-24-1,-23 26 3,12-17-33,24-37-1,13-37 0,-54 89 11,0 0 0,-1 0 0,7-24 0,6-13-58,-1-3-20,-15 42 76,0 1 0,1 0 0,7-14 0,36-66-121,45-75 60,-54 105 58,33-49 10,20-39 52,-89 147-30,111-176 88,-99 149-125,15-42 0,2-4-38,-19 47 49,-1-1-1,-1 0 0,-2 0 1,-1-1-1,5-39 1,3-113-321,12-19 178,-11 122 163,-10 53 1,-5 22 3,0 0 1,-1 0 0,1 0-1,0-12 1,-2 9-7,1 0 0,0 1 0,1-1 1,2-8-1,-2 9-32,0 0 1,0 0 0,0-16-1,7-47-602,-10 42 152,1 17-82,-1-1 1,2 1-1,-1-1 1,2 1-1,0 0 0,5-19 1,26-54-2580,-23 64 2197,-8 18 633,0-1 1,0 1-1,-1-1 1,1 1-1,-1-1 0,0 0 1,0 1-1,0-1 1,-1 0-1,1-4 1,-1-2-840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24B8-D36E-4338-994A-A8C7AA03E131}" type="datetimeFigureOut">
              <a:rPr lang="he-IL" smtClean="0"/>
              <a:pPr/>
              <a:t>י"א/תשרי/תשפ"ז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FD51-939E-44C8-9B38-2F770D3BA3A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24B8-D36E-4338-994A-A8C7AA03E131}" type="datetimeFigureOut">
              <a:rPr lang="he-IL" smtClean="0"/>
              <a:pPr/>
              <a:t>י"א/תשרי/תשפ"ז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FD51-939E-44C8-9B38-2F770D3BA3A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24B8-D36E-4338-994A-A8C7AA03E131}" type="datetimeFigureOut">
              <a:rPr lang="he-IL" smtClean="0"/>
              <a:pPr/>
              <a:t>י"א/תשרי/תשפ"ז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FD51-939E-44C8-9B38-2F770D3BA3A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24B8-D36E-4338-994A-A8C7AA03E131}" type="datetimeFigureOut">
              <a:rPr lang="he-IL" smtClean="0"/>
              <a:pPr/>
              <a:t>י"א/תשרי/תשפ"ז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FD51-939E-44C8-9B38-2F770D3BA3A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24B8-D36E-4338-994A-A8C7AA03E131}" type="datetimeFigureOut">
              <a:rPr lang="he-IL" smtClean="0"/>
              <a:pPr/>
              <a:t>י"א/תשרי/תשפ"ז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FD51-939E-44C8-9B38-2F770D3BA3A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24B8-D36E-4338-994A-A8C7AA03E131}" type="datetimeFigureOut">
              <a:rPr lang="he-IL" smtClean="0"/>
              <a:pPr/>
              <a:t>י"א/תשרי/תשפ"ז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FD51-939E-44C8-9B38-2F770D3BA3A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24B8-D36E-4338-994A-A8C7AA03E131}" type="datetimeFigureOut">
              <a:rPr lang="he-IL" smtClean="0"/>
              <a:pPr/>
              <a:t>י"א/תשרי/תשפ"ז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FD51-939E-44C8-9B38-2F770D3BA3A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24B8-D36E-4338-994A-A8C7AA03E131}" type="datetimeFigureOut">
              <a:rPr lang="he-IL" smtClean="0"/>
              <a:pPr/>
              <a:t>י"א/תשרי/תשפ"ז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FD51-939E-44C8-9B38-2F770D3BA3A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24B8-D36E-4338-994A-A8C7AA03E131}" type="datetimeFigureOut">
              <a:rPr lang="he-IL" smtClean="0"/>
              <a:pPr/>
              <a:t>י"א/תשרי/תשפ"ז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FD51-939E-44C8-9B38-2F770D3BA3A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24B8-D36E-4338-994A-A8C7AA03E131}" type="datetimeFigureOut">
              <a:rPr lang="he-IL" smtClean="0"/>
              <a:pPr/>
              <a:t>י"א/תשרי/תשפ"ז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FD51-939E-44C8-9B38-2F770D3BA3A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024B8-D36E-4338-994A-A8C7AA03E131}" type="datetimeFigureOut">
              <a:rPr lang="he-IL" smtClean="0"/>
              <a:pPr/>
              <a:t>י"א/תשרי/תשפ"ז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C0FD51-939E-44C8-9B38-2F770D3BA3A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024B8-D36E-4338-994A-A8C7AA03E131}" type="datetimeFigureOut">
              <a:rPr lang="he-IL" smtClean="0"/>
              <a:pPr/>
              <a:t>י"א/תשרי/תשפ"ז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0FD51-939E-44C8-9B38-2F770D3BA3AA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.xml"/><Relationship Id="rId18" Type="http://schemas.openxmlformats.org/officeDocument/2006/relationships/image" Target="../media/image10.png"/><Relationship Id="rId26" Type="http://schemas.openxmlformats.org/officeDocument/2006/relationships/image" Target="../media/image14.png"/><Relationship Id="rId39" Type="http://schemas.openxmlformats.org/officeDocument/2006/relationships/customXml" Target="../ink/ink18.xml"/><Relationship Id="rId21" Type="http://schemas.openxmlformats.org/officeDocument/2006/relationships/customXml" Target="../ink/ink9.xml"/><Relationship Id="rId34" Type="http://schemas.openxmlformats.org/officeDocument/2006/relationships/image" Target="../media/image18.png"/><Relationship Id="rId42" Type="http://schemas.openxmlformats.org/officeDocument/2006/relationships/image" Target="../media/image22.png"/><Relationship Id="rId47" Type="http://schemas.openxmlformats.org/officeDocument/2006/relationships/customXml" Target="../ink/ink22.xml"/><Relationship Id="rId50" Type="http://schemas.openxmlformats.org/officeDocument/2006/relationships/image" Target="../media/image26.png"/><Relationship Id="rId55" Type="http://schemas.openxmlformats.org/officeDocument/2006/relationships/customXml" Target="../ink/ink26.xml"/><Relationship Id="rId7" Type="http://schemas.openxmlformats.org/officeDocument/2006/relationships/customXml" Target="../ink/ink2.xml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9.png"/><Relationship Id="rId29" Type="http://schemas.openxmlformats.org/officeDocument/2006/relationships/customXml" Target="../ink/ink13.xml"/><Relationship Id="rId11" Type="http://schemas.openxmlformats.org/officeDocument/2006/relationships/customXml" Target="../ink/ink4.xml"/><Relationship Id="rId24" Type="http://schemas.openxmlformats.org/officeDocument/2006/relationships/image" Target="../media/image13.png"/><Relationship Id="rId32" Type="http://schemas.openxmlformats.org/officeDocument/2006/relationships/image" Target="../media/image17.png"/><Relationship Id="rId37" Type="http://schemas.openxmlformats.org/officeDocument/2006/relationships/customXml" Target="../ink/ink17.xml"/><Relationship Id="rId40" Type="http://schemas.openxmlformats.org/officeDocument/2006/relationships/image" Target="../media/image21.png"/><Relationship Id="rId45" Type="http://schemas.openxmlformats.org/officeDocument/2006/relationships/customXml" Target="../ink/ink21.xml"/><Relationship Id="rId53" Type="http://schemas.openxmlformats.org/officeDocument/2006/relationships/customXml" Target="../ink/ink25.xml"/><Relationship Id="rId5" Type="http://schemas.openxmlformats.org/officeDocument/2006/relationships/customXml" Target="../ink/ink1.xml"/><Relationship Id="rId10" Type="http://schemas.openxmlformats.org/officeDocument/2006/relationships/image" Target="../media/image6.png"/><Relationship Id="rId19" Type="http://schemas.openxmlformats.org/officeDocument/2006/relationships/customXml" Target="../ink/ink8.xml"/><Relationship Id="rId31" Type="http://schemas.openxmlformats.org/officeDocument/2006/relationships/customXml" Target="../ink/ink14.xml"/><Relationship Id="rId44" Type="http://schemas.openxmlformats.org/officeDocument/2006/relationships/image" Target="../media/image23.png"/><Relationship Id="rId52" Type="http://schemas.openxmlformats.org/officeDocument/2006/relationships/image" Target="../media/image27.png"/><Relationship Id="rId4" Type="http://schemas.openxmlformats.org/officeDocument/2006/relationships/image" Target="../media/image3.wmf"/><Relationship Id="rId9" Type="http://schemas.openxmlformats.org/officeDocument/2006/relationships/customXml" Target="../ink/ink3.xml"/><Relationship Id="rId14" Type="http://schemas.openxmlformats.org/officeDocument/2006/relationships/image" Target="../media/image8.png"/><Relationship Id="rId22" Type="http://schemas.openxmlformats.org/officeDocument/2006/relationships/image" Target="../media/image12.png"/><Relationship Id="rId27" Type="http://schemas.openxmlformats.org/officeDocument/2006/relationships/customXml" Target="../ink/ink12.xml"/><Relationship Id="rId30" Type="http://schemas.openxmlformats.org/officeDocument/2006/relationships/image" Target="../media/image16.png"/><Relationship Id="rId35" Type="http://schemas.openxmlformats.org/officeDocument/2006/relationships/customXml" Target="../ink/ink16.xml"/><Relationship Id="rId43" Type="http://schemas.openxmlformats.org/officeDocument/2006/relationships/customXml" Target="../ink/ink20.xml"/><Relationship Id="rId48" Type="http://schemas.openxmlformats.org/officeDocument/2006/relationships/image" Target="../media/image25.png"/><Relationship Id="rId56" Type="http://schemas.openxmlformats.org/officeDocument/2006/relationships/image" Target="../media/image29.png"/><Relationship Id="rId8" Type="http://schemas.openxmlformats.org/officeDocument/2006/relationships/image" Target="../media/image5.png"/><Relationship Id="rId51" Type="http://schemas.openxmlformats.org/officeDocument/2006/relationships/customXml" Target="../ink/ink24.xml"/><Relationship Id="rId3" Type="http://schemas.openxmlformats.org/officeDocument/2006/relationships/oleObject" Target="../embeddings/oleObject3.bin"/><Relationship Id="rId12" Type="http://schemas.openxmlformats.org/officeDocument/2006/relationships/image" Target="../media/image7.png"/><Relationship Id="rId17" Type="http://schemas.openxmlformats.org/officeDocument/2006/relationships/customXml" Target="../ink/ink7.xml"/><Relationship Id="rId25" Type="http://schemas.openxmlformats.org/officeDocument/2006/relationships/customXml" Target="../ink/ink11.xml"/><Relationship Id="rId33" Type="http://schemas.openxmlformats.org/officeDocument/2006/relationships/customXml" Target="../ink/ink15.xml"/><Relationship Id="rId38" Type="http://schemas.openxmlformats.org/officeDocument/2006/relationships/image" Target="../media/image20.png"/><Relationship Id="rId46" Type="http://schemas.openxmlformats.org/officeDocument/2006/relationships/image" Target="../media/image24.png"/><Relationship Id="rId20" Type="http://schemas.openxmlformats.org/officeDocument/2006/relationships/image" Target="../media/image11.png"/><Relationship Id="rId41" Type="http://schemas.openxmlformats.org/officeDocument/2006/relationships/customXml" Target="../ink/ink19.xml"/><Relationship Id="rId54" Type="http://schemas.openxmlformats.org/officeDocument/2006/relationships/image" Target="../media/image28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image" Target="../media/image15.png"/><Relationship Id="rId36" Type="http://schemas.openxmlformats.org/officeDocument/2006/relationships/image" Target="../media/image19.png"/><Relationship Id="rId49" Type="http://schemas.openxmlformats.org/officeDocument/2006/relationships/customXml" Target="../ink/ink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31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8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9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11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42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46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47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50.w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tmp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tmp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tmp"/><Relationship Id="rId2" Type="http://schemas.openxmlformats.org/officeDocument/2006/relationships/image" Target="../media/image55.tmp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tmp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tmp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tmp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tmp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mp"/><Relationship Id="rId2" Type="http://schemas.openxmlformats.org/officeDocument/2006/relationships/image" Target="../media/image61.tmp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tmp"/><Relationship Id="rId2" Type="http://schemas.openxmlformats.org/officeDocument/2006/relationships/image" Target="../media/image63.tmp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mp"/><Relationship Id="rId2" Type="http://schemas.openxmlformats.org/officeDocument/2006/relationships/image" Target="../media/image65.tmp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188639"/>
            <a:ext cx="6262464" cy="936105"/>
          </a:xfrm>
        </p:spPr>
        <p:txBody>
          <a:bodyPr>
            <a:normAutofit/>
          </a:bodyPr>
          <a:lstStyle/>
          <a:p>
            <a:r>
              <a:rPr lang="he-IL" dirty="0">
                <a:solidFill>
                  <a:srgbClr val="C00000"/>
                </a:solidFill>
              </a:rPr>
              <a:t>קומבינטוריקה- צירופים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556792"/>
            <a:ext cx="8136904" cy="4608512"/>
          </a:xfrm>
        </p:spPr>
        <p:txBody>
          <a:bodyPr>
            <a:normAutofit/>
          </a:bodyPr>
          <a:lstStyle/>
          <a:p>
            <a:r>
              <a:rPr lang="he-IL" b="1" dirty="0">
                <a:solidFill>
                  <a:srgbClr val="002060"/>
                </a:solidFill>
              </a:rPr>
              <a:t>מהו מספר האפשרויות לבחירת ועד של 3 תלמידים מכתה המונה 20 תלמידים,</a:t>
            </a:r>
          </a:p>
          <a:p>
            <a:pPr indent="174625"/>
            <a:r>
              <a:rPr lang="he-IL" b="1" dirty="0">
                <a:solidFill>
                  <a:srgbClr val="002060"/>
                </a:solidFill>
              </a:rPr>
              <a:t>כך שהנבחר הראשון יהיה יו"ר הועד, הנבחר השני יהיה אחראי לפעילות החברתית של הכיתה</a:t>
            </a:r>
          </a:p>
          <a:p>
            <a:pPr indent="174625"/>
            <a:r>
              <a:rPr lang="he-IL" b="1" dirty="0">
                <a:solidFill>
                  <a:srgbClr val="002060"/>
                </a:solidFill>
              </a:rPr>
              <a:t>והנבחר השלישי יהיה אחראי לעיצוב הכיתה</a:t>
            </a:r>
            <a:r>
              <a:rPr lang="he-IL" dirty="0">
                <a:solidFill>
                  <a:srgbClr val="002060"/>
                </a:solidFill>
              </a:rPr>
              <a:t>?</a:t>
            </a:r>
          </a:p>
          <a:p>
            <a:endParaRPr lang="he-IL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C00000"/>
                </a:solidFill>
              </a:rPr>
              <a:t>קומבינטוריקה- צירופים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1556792"/>
            <a:ext cx="6400800" cy="4082008"/>
          </a:xfrm>
        </p:spPr>
        <p:txBody>
          <a:bodyPr>
            <a:normAutofit fontScale="92500"/>
          </a:bodyPr>
          <a:lstStyle/>
          <a:p>
            <a:r>
              <a:rPr lang="he-IL" b="1" dirty="0">
                <a:solidFill>
                  <a:srgbClr val="0070C0"/>
                </a:solidFill>
              </a:rPr>
              <a:t>פתרון</a:t>
            </a:r>
          </a:p>
          <a:p>
            <a:r>
              <a:rPr lang="he-IL" b="1" dirty="0">
                <a:solidFill>
                  <a:srgbClr val="002060"/>
                </a:solidFill>
              </a:rPr>
              <a:t>יש  20 אפשרויות לבחור את התלמיד שיהיה יו"ר הועד.</a:t>
            </a:r>
          </a:p>
          <a:p>
            <a:r>
              <a:rPr lang="he-IL" b="1" dirty="0">
                <a:solidFill>
                  <a:srgbClr val="002060"/>
                </a:solidFill>
              </a:rPr>
              <a:t>יש 19 אפשרויות לבחור את התלמיד השני שיהיה אחראי לפעילות החברתית.</a:t>
            </a:r>
          </a:p>
          <a:p>
            <a:r>
              <a:rPr lang="he-IL" b="1" dirty="0">
                <a:solidFill>
                  <a:srgbClr val="002060"/>
                </a:solidFill>
              </a:rPr>
              <a:t>יש 18 אפשרויות לבחור את התלמיד השלישי שיהיה אחראי על עיצוב הכתה.</a:t>
            </a:r>
          </a:p>
          <a:p>
            <a:pPr algn="r"/>
            <a:endParaRPr lang="he-I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C00000"/>
                </a:solidFill>
              </a:rPr>
              <a:t>קומבינטוריקה- צירופים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95536" y="1412776"/>
            <a:ext cx="8352928" cy="4680520"/>
          </a:xfrm>
        </p:spPr>
        <p:txBody>
          <a:bodyPr>
            <a:normAutofit/>
          </a:bodyPr>
          <a:lstStyle/>
          <a:p>
            <a:pPr algn="r"/>
            <a:r>
              <a:rPr lang="he-IL" b="1" dirty="0">
                <a:solidFill>
                  <a:srgbClr val="002060"/>
                </a:solidFill>
              </a:rPr>
              <a:t>סה"כ האפשרויות:</a:t>
            </a:r>
          </a:p>
          <a:p>
            <a:pPr algn="r"/>
            <a:r>
              <a:rPr lang="he-IL" b="1" dirty="0">
                <a:solidFill>
                  <a:srgbClr val="002060"/>
                </a:solidFill>
              </a:rPr>
              <a:t>ניתן לרשום:</a:t>
            </a:r>
          </a:p>
          <a:p>
            <a:pPr algn="r"/>
            <a:endParaRPr lang="he-IL" b="1" dirty="0">
              <a:solidFill>
                <a:srgbClr val="002060"/>
              </a:solidFill>
            </a:endParaRPr>
          </a:p>
          <a:p>
            <a:pPr algn="r"/>
            <a:r>
              <a:rPr lang="he-IL" dirty="0"/>
              <a:t>+</a:t>
            </a: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611560" y="2420888"/>
          <a:ext cx="4912789" cy="988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Equation" r:id="rId3" imgW="1955520" imgH="393480" progId="Equation.DSMT4">
                  <p:embed/>
                </p:oleObj>
              </mc:Choice>
              <mc:Fallback>
                <p:oleObj name="Equation" r:id="rId3" imgW="1955520" imgH="39348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2420888"/>
                        <a:ext cx="4912789" cy="988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3828544" y="1556792"/>
          <a:ext cx="1895584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" name="Equation" r:id="rId5" imgW="622080" imgH="177480" progId="Equation.DSMT4">
                  <p:embed/>
                </p:oleObj>
              </mc:Choice>
              <mc:Fallback>
                <p:oleObj name="Equation" r:id="rId5" imgW="622080" imgH="17748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8544" y="1556792"/>
                        <a:ext cx="1895584" cy="5040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C00000"/>
                </a:solidFill>
              </a:rPr>
              <a:t>קומבינטוריקה- צירופים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95536" y="1412776"/>
            <a:ext cx="8352928" cy="4680520"/>
          </a:xfrm>
        </p:spPr>
        <p:txBody>
          <a:bodyPr>
            <a:normAutofit lnSpcReduction="10000"/>
          </a:bodyPr>
          <a:lstStyle/>
          <a:p>
            <a:pPr algn="r"/>
            <a:endParaRPr lang="he-IL" b="1" dirty="0">
              <a:solidFill>
                <a:srgbClr val="002060"/>
              </a:solidFill>
            </a:endParaRPr>
          </a:p>
          <a:p>
            <a:r>
              <a:rPr lang="he-IL" dirty="0">
                <a:solidFill>
                  <a:srgbClr val="002060"/>
                </a:solidFill>
              </a:rPr>
              <a:t>מהו מספר האפשרויות השונות לבחירת ועדה בת  3 תלמידים מכתה המונה 20 תלמידים?</a:t>
            </a:r>
          </a:p>
          <a:p>
            <a:r>
              <a:rPr lang="he-IL" dirty="0">
                <a:solidFill>
                  <a:srgbClr val="002060"/>
                </a:solidFill>
              </a:rPr>
              <a:t>בשאלה הקודמת </a:t>
            </a:r>
            <a:r>
              <a:rPr lang="he-IL" u="sng" dirty="0">
                <a:solidFill>
                  <a:srgbClr val="002060"/>
                </a:solidFill>
              </a:rPr>
              <a:t>היתה חשיבות לסדר הבחירה</a:t>
            </a:r>
            <a:r>
              <a:rPr lang="he-IL" dirty="0">
                <a:solidFill>
                  <a:srgbClr val="002060"/>
                </a:solidFill>
              </a:rPr>
              <a:t>.</a:t>
            </a:r>
          </a:p>
          <a:p>
            <a:pPr indent="174625"/>
            <a:r>
              <a:rPr lang="he-IL" dirty="0">
                <a:solidFill>
                  <a:srgbClr val="002060"/>
                </a:solidFill>
              </a:rPr>
              <a:t>היה חשוב מי נבחר ליו"ר ומי אחראי פעילות חברתית.</a:t>
            </a:r>
          </a:p>
          <a:p>
            <a:r>
              <a:rPr lang="he-IL" dirty="0">
                <a:solidFill>
                  <a:srgbClr val="002060"/>
                </a:solidFill>
              </a:rPr>
              <a:t>בשאלה שלפנינו </a:t>
            </a:r>
            <a:r>
              <a:rPr lang="he-IL" u="sng" dirty="0">
                <a:solidFill>
                  <a:srgbClr val="002060"/>
                </a:solidFill>
              </a:rPr>
              <a:t>אין חשיבות לסדר הבחירה</a:t>
            </a:r>
            <a:r>
              <a:rPr lang="he-IL" dirty="0">
                <a:solidFill>
                  <a:srgbClr val="002060"/>
                </a:solidFill>
              </a:rPr>
              <a:t>.</a:t>
            </a:r>
          </a:p>
          <a:p>
            <a:pPr indent="174625"/>
            <a:r>
              <a:rPr lang="he-IL" dirty="0">
                <a:solidFill>
                  <a:srgbClr val="002060"/>
                </a:solidFill>
              </a:rPr>
              <a:t>כלל לא חשוב להרכב הועד החדש מי נבחר ראשון ומי נבחר אחרון.</a:t>
            </a:r>
          </a:p>
          <a:p>
            <a:pPr algn="r"/>
            <a:endParaRPr lang="he-IL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C00000"/>
                </a:solidFill>
              </a:rPr>
              <a:t>קומבינטוריקה- צירופים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95536" y="1412776"/>
            <a:ext cx="8352928" cy="4680520"/>
          </a:xfrm>
        </p:spPr>
        <p:txBody>
          <a:bodyPr>
            <a:normAutofit/>
          </a:bodyPr>
          <a:lstStyle/>
          <a:p>
            <a:pPr algn="r"/>
            <a:endParaRPr lang="he-IL" b="1" dirty="0">
              <a:solidFill>
                <a:srgbClr val="002060"/>
              </a:solidFill>
            </a:endParaRPr>
          </a:p>
          <a:p>
            <a:r>
              <a:rPr lang="he-IL" dirty="0">
                <a:solidFill>
                  <a:srgbClr val="002060"/>
                </a:solidFill>
              </a:rPr>
              <a:t>בשאלה שלפנינו </a:t>
            </a:r>
            <a:r>
              <a:rPr lang="he-IL" u="sng" dirty="0">
                <a:solidFill>
                  <a:srgbClr val="002060"/>
                </a:solidFill>
              </a:rPr>
              <a:t>אין חשיבות לסדר הבחירה</a:t>
            </a:r>
            <a:r>
              <a:rPr lang="he-IL" dirty="0">
                <a:solidFill>
                  <a:srgbClr val="002060"/>
                </a:solidFill>
              </a:rPr>
              <a:t>. חשוב רק מיהם חברי הועדה.</a:t>
            </a:r>
          </a:p>
          <a:p>
            <a:r>
              <a:rPr lang="he-IL" dirty="0">
                <a:solidFill>
                  <a:srgbClr val="002060"/>
                </a:solidFill>
              </a:rPr>
              <a:t>למדנו שמספר התמורות של 3 איברים הוא </a:t>
            </a:r>
            <a:r>
              <a:rPr lang="en-US" dirty="0">
                <a:solidFill>
                  <a:srgbClr val="002060"/>
                </a:solidFill>
              </a:rPr>
              <a:t>3!</a:t>
            </a:r>
            <a:r>
              <a:rPr lang="he-IL" dirty="0">
                <a:solidFill>
                  <a:srgbClr val="002060"/>
                </a:solidFill>
              </a:rPr>
              <a:t>. </a:t>
            </a:r>
          </a:p>
          <a:p>
            <a:r>
              <a:rPr lang="he-IL" dirty="0">
                <a:solidFill>
                  <a:srgbClr val="002060"/>
                </a:solidFill>
              </a:rPr>
              <a:t>על מנת לא להתייחס לסדר הבחירה נחלק במספר התמורות</a:t>
            </a:r>
          </a:p>
          <a:p>
            <a:pPr indent="174625"/>
            <a:r>
              <a:rPr lang="he-IL" dirty="0">
                <a:solidFill>
                  <a:srgbClr val="002060"/>
                </a:solidFill>
              </a:rPr>
              <a:t>של סדר הבחירה הפנימי של 3 חברי הועד.</a:t>
            </a:r>
          </a:p>
          <a:p>
            <a:pPr algn="r"/>
            <a:endParaRPr lang="he-IL" dirty="0">
              <a:solidFill>
                <a:srgbClr val="002060"/>
              </a:solidFill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619672" y="5661247"/>
          <a:ext cx="3024336" cy="9835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Equation" r:id="rId3" imgW="634725" imgH="393529" progId="Equation.DSMT4">
                  <p:embed/>
                </p:oleObj>
              </mc:Choice>
              <mc:Fallback>
                <p:oleObj name="Equation" r:id="rId3" imgW="634725" imgH="393529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5661247"/>
                        <a:ext cx="3024336" cy="98354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קבוצה 13">
            <a:extLst>
              <a:ext uri="{FF2B5EF4-FFF2-40B4-BE49-F238E27FC236}">
                <a16:creationId xmlns:a16="http://schemas.microsoft.com/office/drawing/2014/main" id="{8FDC12BF-4BDB-4DEC-8168-4663E1BE2936}"/>
              </a:ext>
            </a:extLst>
          </p:cNvPr>
          <p:cNvGrpSpPr/>
          <p:nvPr/>
        </p:nvGrpSpPr>
        <p:grpSpPr>
          <a:xfrm>
            <a:off x="5631420" y="321191"/>
            <a:ext cx="1608840" cy="268200"/>
            <a:chOff x="5631420" y="321191"/>
            <a:chExt cx="1608840" cy="268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8" name="דיו 7">
                  <a:extLst>
                    <a:ext uri="{FF2B5EF4-FFF2-40B4-BE49-F238E27FC236}">
                      <a16:creationId xmlns:a16="http://schemas.microsoft.com/office/drawing/2014/main" id="{10901130-866F-47E1-96DA-C50B03EC2DDC}"/>
                    </a:ext>
                  </a:extLst>
                </p14:cNvPr>
                <p14:cNvContentPartPr/>
                <p14:nvPr/>
              </p14:nvContentPartPr>
              <p14:xfrm>
                <a:off x="7008060" y="333071"/>
                <a:ext cx="232200" cy="101520"/>
              </p14:xfrm>
            </p:contentPart>
          </mc:Choice>
          <mc:Fallback xmlns="">
            <p:pic>
              <p:nvPicPr>
                <p:cNvPr id="8" name="דיו 7">
                  <a:extLst>
                    <a:ext uri="{FF2B5EF4-FFF2-40B4-BE49-F238E27FC236}">
                      <a16:creationId xmlns:a16="http://schemas.microsoft.com/office/drawing/2014/main" id="{10901130-866F-47E1-96DA-C50B03EC2DD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003740" y="328751"/>
                  <a:ext cx="240840" cy="11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" name="דיו 8">
                  <a:extLst>
                    <a:ext uri="{FF2B5EF4-FFF2-40B4-BE49-F238E27FC236}">
                      <a16:creationId xmlns:a16="http://schemas.microsoft.com/office/drawing/2014/main" id="{7393CB92-9D20-4B31-8E96-59680A081F23}"/>
                    </a:ext>
                  </a:extLst>
                </p14:cNvPr>
                <p14:cNvContentPartPr/>
                <p14:nvPr/>
              </p14:nvContentPartPr>
              <p14:xfrm>
                <a:off x="6919140" y="334871"/>
                <a:ext cx="37440" cy="149040"/>
              </p14:xfrm>
            </p:contentPart>
          </mc:Choice>
          <mc:Fallback xmlns="">
            <p:pic>
              <p:nvPicPr>
                <p:cNvPr id="9" name="דיו 8">
                  <a:extLst>
                    <a:ext uri="{FF2B5EF4-FFF2-40B4-BE49-F238E27FC236}">
                      <a16:creationId xmlns:a16="http://schemas.microsoft.com/office/drawing/2014/main" id="{7393CB92-9D20-4B31-8E96-59680A081F2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914820" y="330551"/>
                  <a:ext cx="4608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" name="דיו 9">
                  <a:extLst>
                    <a:ext uri="{FF2B5EF4-FFF2-40B4-BE49-F238E27FC236}">
                      <a16:creationId xmlns:a16="http://schemas.microsoft.com/office/drawing/2014/main" id="{37A4FFB0-9DC6-4583-8ADA-E96A4446B495}"/>
                    </a:ext>
                  </a:extLst>
                </p14:cNvPr>
                <p14:cNvContentPartPr/>
                <p14:nvPr/>
              </p14:nvContentPartPr>
              <p14:xfrm>
                <a:off x="6667860" y="484631"/>
                <a:ext cx="69840" cy="66600"/>
              </p14:xfrm>
            </p:contentPart>
          </mc:Choice>
          <mc:Fallback xmlns="">
            <p:pic>
              <p:nvPicPr>
                <p:cNvPr id="10" name="דיו 9">
                  <a:extLst>
                    <a:ext uri="{FF2B5EF4-FFF2-40B4-BE49-F238E27FC236}">
                      <a16:creationId xmlns:a16="http://schemas.microsoft.com/office/drawing/2014/main" id="{37A4FFB0-9DC6-4583-8ADA-E96A4446B49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663540" y="480311"/>
                  <a:ext cx="7848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1" name="דיו 10">
                  <a:extLst>
                    <a:ext uri="{FF2B5EF4-FFF2-40B4-BE49-F238E27FC236}">
                      <a16:creationId xmlns:a16="http://schemas.microsoft.com/office/drawing/2014/main" id="{7FFBF2C4-6CD5-4CB1-A787-5BD376932973}"/>
                    </a:ext>
                  </a:extLst>
                </p14:cNvPr>
                <p14:cNvContentPartPr/>
                <p14:nvPr/>
              </p14:nvContentPartPr>
              <p14:xfrm>
                <a:off x="6253140" y="368711"/>
                <a:ext cx="327600" cy="145440"/>
              </p14:xfrm>
            </p:contentPart>
          </mc:Choice>
          <mc:Fallback xmlns="">
            <p:pic>
              <p:nvPicPr>
                <p:cNvPr id="11" name="דיו 10">
                  <a:extLst>
                    <a:ext uri="{FF2B5EF4-FFF2-40B4-BE49-F238E27FC236}">
                      <a16:creationId xmlns:a16="http://schemas.microsoft.com/office/drawing/2014/main" id="{7FFBF2C4-6CD5-4CB1-A787-5BD37693297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248820" y="364391"/>
                  <a:ext cx="33624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2" name="דיו 11">
                  <a:extLst>
                    <a:ext uri="{FF2B5EF4-FFF2-40B4-BE49-F238E27FC236}">
                      <a16:creationId xmlns:a16="http://schemas.microsoft.com/office/drawing/2014/main" id="{053E260A-5F49-4D49-BEE3-59EA4DE91BD8}"/>
                    </a:ext>
                  </a:extLst>
                </p14:cNvPr>
                <p14:cNvContentPartPr/>
                <p14:nvPr/>
              </p14:nvContentPartPr>
              <p14:xfrm>
                <a:off x="5959380" y="537551"/>
                <a:ext cx="124560" cy="51120"/>
              </p14:xfrm>
            </p:contentPart>
          </mc:Choice>
          <mc:Fallback xmlns="">
            <p:pic>
              <p:nvPicPr>
                <p:cNvPr id="12" name="דיו 11">
                  <a:extLst>
                    <a:ext uri="{FF2B5EF4-FFF2-40B4-BE49-F238E27FC236}">
                      <a16:creationId xmlns:a16="http://schemas.microsoft.com/office/drawing/2014/main" id="{053E260A-5F49-4D49-BEE3-59EA4DE91BD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955060" y="533231"/>
                  <a:ext cx="13320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3" name="דיו 12">
                  <a:extLst>
                    <a:ext uri="{FF2B5EF4-FFF2-40B4-BE49-F238E27FC236}">
                      <a16:creationId xmlns:a16="http://schemas.microsoft.com/office/drawing/2014/main" id="{8AAED8C8-47FF-45EE-8AF8-F061594593C8}"/>
                    </a:ext>
                  </a:extLst>
                </p14:cNvPr>
                <p14:cNvContentPartPr/>
                <p14:nvPr/>
              </p14:nvContentPartPr>
              <p14:xfrm>
                <a:off x="5631420" y="321191"/>
                <a:ext cx="227880" cy="268200"/>
              </p14:xfrm>
            </p:contentPart>
          </mc:Choice>
          <mc:Fallback xmlns="">
            <p:pic>
              <p:nvPicPr>
                <p:cNvPr id="13" name="דיו 12">
                  <a:extLst>
                    <a:ext uri="{FF2B5EF4-FFF2-40B4-BE49-F238E27FC236}">
                      <a16:creationId xmlns:a16="http://schemas.microsoft.com/office/drawing/2014/main" id="{8AAED8C8-47FF-45EE-8AF8-F061594593C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627100" y="316871"/>
                  <a:ext cx="236520" cy="276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8" name="דיו 17">
                <a:extLst>
                  <a:ext uri="{FF2B5EF4-FFF2-40B4-BE49-F238E27FC236}">
                    <a16:creationId xmlns:a16="http://schemas.microsoft.com/office/drawing/2014/main" id="{D5EEB681-CEEA-41AD-B122-025704EDA5DA}"/>
                  </a:ext>
                </a:extLst>
              </p14:cNvPr>
              <p14:cNvContentPartPr/>
              <p14:nvPr/>
            </p14:nvContentPartPr>
            <p14:xfrm>
              <a:off x="1613100" y="1505591"/>
              <a:ext cx="379800" cy="226080"/>
            </p14:xfrm>
          </p:contentPart>
        </mc:Choice>
        <mc:Fallback xmlns="">
          <p:pic>
            <p:nvPicPr>
              <p:cNvPr id="18" name="דיו 17">
                <a:extLst>
                  <a:ext uri="{FF2B5EF4-FFF2-40B4-BE49-F238E27FC236}">
                    <a16:creationId xmlns:a16="http://schemas.microsoft.com/office/drawing/2014/main" id="{D5EEB681-CEEA-41AD-B122-025704EDA5DA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608780" y="1501271"/>
                <a:ext cx="38844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2" name="דיו 21">
                <a:extLst>
                  <a:ext uri="{FF2B5EF4-FFF2-40B4-BE49-F238E27FC236}">
                    <a16:creationId xmlns:a16="http://schemas.microsoft.com/office/drawing/2014/main" id="{48190680-8201-482D-AA9C-C121D958F36F}"/>
                  </a:ext>
                </a:extLst>
              </p14:cNvPr>
              <p14:cNvContentPartPr/>
              <p14:nvPr/>
            </p14:nvContentPartPr>
            <p14:xfrm>
              <a:off x="2590860" y="568511"/>
              <a:ext cx="226800" cy="158400"/>
            </p14:xfrm>
          </p:contentPart>
        </mc:Choice>
        <mc:Fallback xmlns="">
          <p:pic>
            <p:nvPicPr>
              <p:cNvPr id="22" name="דיו 21">
                <a:extLst>
                  <a:ext uri="{FF2B5EF4-FFF2-40B4-BE49-F238E27FC236}">
                    <a16:creationId xmlns:a16="http://schemas.microsoft.com/office/drawing/2014/main" id="{48190680-8201-482D-AA9C-C121D958F36F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586540" y="564191"/>
                <a:ext cx="235440" cy="167040"/>
              </a:xfrm>
              <a:prstGeom prst="rect">
                <a:avLst/>
              </a:prstGeom>
            </p:spPr>
          </p:pic>
        </mc:Fallback>
      </mc:AlternateContent>
      <p:grpSp>
        <p:nvGrpSpPr>
          <p:cNvPr id="24" name="קבוצה 23">
            <a:extLst>
              <a:ext uri="{FF2B5EF4-FFF2-40B4-BE49-F238E27FC236}">
                <a16:creationId xmlns:a16="http://schemas.microsoft.com/office/drawing/2014/main" id="{DADD28A7-8E1B-4F32-BF82-E6A69B9678D1}"/>
              </a:ext>
            </a:extLst>
          </p:cNvPr>
          <p:cNvGrpSpPr/>
          <p:nvPr/>
        </p:nvGrpSpPr>
        <p:grpSpPr>
          <a:xfrm>
            <a:off x="2046180" y="1485071"/>
            <a:ext cx="617040" cy="212760"/>
            <a:chOff x="2046180" y="1485071"/>
            <a:chExt cx="617040" cy="21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9" name="דיו 18">
                  <a:extLst>
                    <a:ext uri="{FF2B5EF4-FFF2-40B4-BE49-F238E27FC236}">
                      <a16:creationId xmlns:a16="http://schemas.microsoft.com/office/drawing/2014/main" id="{46EE0949-4293-4266-9152-D3B1278EEDE3}"/>
                    </a:ext>
                  </a:extLst>
                </p14:cNvPr>
                <p14:cNvContentPartPr/>
                <p14:nvPr/>
              </p14:nvContentPartPr>
              <p14:xfrm>
                <a:off x="2046180" y="1533311"/>
                <a:ext cx="139320" cy="69840"/>
              </p14:xfrm>
            </p:contentPart>
          </mc:Choice>
          <mc:Fallback xmlns="">
            <p:pic>
              <p:nvPicPr>
                <p:cNvPr id="19" name="דיו 18">
                  <a:extLst>
                    <a:ext uri="{FF2B5EF4-FFF2-40B4-BE49-F238E27FC236}">
                      <a16:creationId xmlns:a16="http://schemas.microsoft.com/office/drawing/2014/main" id="{46EE0949-4293-4266-9152-D3B1278EEDE3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2041860" y="1528991"/>
                  <a:ext cx="14796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0" name="דיו 19">
                  <a:extLst>
                    <a:ext uri="{FF2B5EF4-FFF2-40B4-BE49-F238E27FC236}">
                      <a16:creationId xmlns:a16="http://schemas.microsoft.com/office/drawing/2014/main" id="{A7931752-4A85-462F-AA51-F75C11ACF102}"/>
                    </a:ext>
                  </a:extLst>
                </p14:cNvPr>
                <p14:cNvContentPartPr/>
                <p14:nvPr/>
              </p14:nvContentPartPr>
              <p14:xfrm>
                <a:off x="2133660" y="1555991"/>
                <a:ext cx="49320" cy="41040"/>
              </p14:xfrm>
            </p:contentPart>
          </mc:Choice>
          <mc:Fallback xmlns="">
            <p:pic>
              <p:nvPicPr>
                <p:cNvPr id="20" name="דיו 19">
                  <a:extLst>
                    <a:ext uri="{FF2B5EF4-FFF2-40B4-BE49-F238E27FC236}">
                      <a16:creationId xmlns:a16="http://schemas.microsoft.com/office/drawing/2014/main" id="{A7931752-4A85-462F-AA51-F75C11ACF102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129340" y="1551671"/>
                  <a:ext cx="57960" cy="4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3" name="דיו 22">
                  <a:extLst>
                    <a:ext uri="{FF2B5EF4-FFF2-40B4-BE49-F238E27FC236}">
                      <a16:creationId xmlns:a16="http://schemas.microsoft.com/office/drawing/2014/main" id="{F0AAF428-C6BB-498B-9509-D57E6D9E6984}"/>
                    </a:ext>
                  </a:extLst>
                </p14:cNvPr>
                <p14:cNvContentPartPr/>
                <p14:nvPr/>
              </p14:nvContentPartPr>
              <p14:xfrm>
                <a:off x="2233380" y="1485071"/>
                <a:ext cx="429840" cy="212760"/>
              </p14:xfrm>
            </p:contentPart>
          </mc:Choice>
          <mc:Fallback xmlns="">
            <p:pic>
              <p:nvPicPr>
                <p:cNvPr id="23" name="דיו 22">
                  <a:extLst>
                    <a:ext uri="{FF2B5EF4-FFF2-40B4-BE49-F238E27FC236}">
                      <a16:creationId xmlns:a16="http://schemas.microsoft.com/office/drawing/2014/main" id="{F0AAF428-C6BB-498B-9509-D57E6D9E698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229060" y="1480751"/>
                  <a:ext cx="438480" cy="22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קבוצה 31">
            <a:extLst>
              <a:ext uri="{FF2B5EF4-FFF2-40B4-BE49-F238E27FC236}">
                <a16:creationId xmlns:a16="http://schemas.microsoft.com/office/drawing/2014/main" id="{05D31028-E3DC-40EB-9E4C-492928F6EB01}"/>
              </a:ext>
            </a:extLst>
          </p:cNvPr>
          <p:cNvGrpSpPr/>
          <p:nvPr/>
        </p:nvGrpSpPr>
        <p:grpSpPr>
          <a:xfrm>
            <a:off x="1309980" y="343511"/>
            <a:ext cx="2564640" cy="659160"/>
            <a:chOff x="1309980" y="343511"/>
            <a:chExt cx="2564640" cy="659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" name="דיו 2">
                  <a:extLst>
                    <a:ext uri="{FF2B5EF4-FFF2-40B4-BE49-F238E27FC236}">
                      <a16:creationId xmlns:a16="http://schemas.microsoft.com/office/drawing/2014/main" id="{F5262000-1E2E-42DE-A812-2D129EF4D892}"/>
                    </a:ext>
                  </a:extLst>
                </p14:cNvPr>
                <p14:cNvContentPartPr/>
                <p14:nvPr/>
              </p14:nvContentPartPr>
              <p14:xfrm>
                <a:off x="1309980" y="343511"/>
                <a:ext cx="2564640" cy="659160"/>
              </p14:xfrm>
            </p:contentPart>
          </mc:Choice>
          <mc:Fallback xmlns="">
            <p:pic>
              <p:nvPicPr>
                <p:cNvPr id="3" name="דיו 2">
                  <a:extLst>
                    <a:ext uri="{FF2B5EF4-FFF2-40B4-BE49-F238E27FC236}">
                      <a16:creationId xmlns:a16="http://schemas.microsoft.com/office/drawing/2014/main" id="{F5262000-1E2E-42DE-A812-2D129EF4D892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305660" y="339191"/>
                  <a:ext cx="2573280" cy="66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5" name="דיו 4">
                  <a:extLst>
                    <a:ext uri="{FF2B5EF4-FFF2-40B4-BE49-F238E27FC236}">
                      <a16:creationId xmlns:a16="http://schemas.microsoft.com/office/drawing/2014/main" id="{A7235802-2AA2-4F71-B352-3DB87F32906C}"/>
                    </a:ext>
                  </a:extLst>
                </p14:cNvPr>
                <p14:cNvContentPartPr/>
                <p14:nvPr/>
              </p14:nvContentPartPr>
              <p14:xfrm>
                <a:off x="2122140" y="403271"/>
                <a:ext cx="78840" cy="468720"/>
              </p14:xfrm>
            </p:contentPart>
          </mc:Choice>
          <mc:Fallback xmlns="">
            <p:pic>
              <p:nvPicPr>
                <p:cNvPr id="5" name="דיו 4">
                  <a:extLst>
                    <a:ext uri="{FF2B5EF4-FFF2-40B4-BE49-F238E27FC236}">
                      <a16:creationId xmlns:a16="http://schemas.microsoft.com/office/drawing/2014/main" id="{A7235802-2AA2-4F71-B352-3DB87F32906C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117820" y="398951"/>
                  <a:ext cx="87480" cy="47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6" name="דיו 5">
                  <a:extLst>
                    <a:ext uri="{FF2B5EF4-FFF2-40B4-BE49-F238E27FC236}">
                      <a16:creationId xmlns:a16="http://schemas.microsoft.com/office/drawing/2014/main" id="{00FA381F-F284-487A-A2D9-749833AE279C}"/>
                    </a:ext>
                  </a:extLst>
                </p14:cNvPr>
                <p14:cNvContentPartPr/>
                <p14:nvPr/>
              </p14:nvContentPartPr>
              <p14:xfrm>
                <a:off x="2975340" y="385991"/>
                <a:ext cx="69840" cy="408960"/>
              </p14:xfrm>
            </p:contentPart>
          </mc:Choice>
          <mc:Fallback xmlns="">
            <p:pic>
              <p:nvPicPr>
                <p:cNvPr id="6" name="דיו 5">
                  <a:extLst>
                    <a:ext uri="{FF2B5EF4-FFF2-40B4-BE49-F238E27FC236}">
                      <a16:creationId xmlns:a16="http://schemas.microsoft.com/office/drawing/2014/main" id="{00FA381F-F284-487A-A2D9-749833AE279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971020" y="381671"/>
                  <a:ext cx="78480" cy="41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5" name="דיו 14">
                  <a:extLst>
                    <a:ext uri="{FF2B5EF4-FFF2-40B4-BE49-F238E27FC236}">
                      <a16:creationId xmlns:a16="http://schemas.microsoft.com/office/drawing/2014/main" id="{B9C7C7A3-7A6A-4F9B-A39A-5558B0EE2881}"/>
                    </a:ext>
                  </a:extLst>
                </p14:cNvPr>
                <p14:cNvContentPartPr/>
                <p14:nvPr/>
              </p14:nvContentPartPr>
              <p14:xfrm>
                <a:off x="1786620" y="621071"/>
                <a:ext cx="229320" cy="126720"/>
              </p14:xfrm>
            </p:contentPart>
          </mc:Choice>
          <mc:Fallback xmlns="">
            <p:pic>
              <p:nvPicPr>
                <p:cNvPr id="15" name="דיו 14">
                  <a:extLst>
                    <a:ext uri="{FF2B5EF4-FFF2-40B4-BE49-F238E27FC236}">
                      <a16:creationId xmlns:a16="http://schemas.microsoft.com/office/drawing/2014/main" id="{B9C7C7A3-7A6A-4F9B-A39A-5558B0EE2881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782300" y="616751"/>
                  <a:ext cx="2379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6" name="דיו 15">
                  <a:extLst>
                    <a:ext uri="{FF2B5EF4-FFF2-40B4-BE49-F238E27FC236}">
                      <a16:creationId xmlns:a16="http://schemas.microsoft.com/office/drawing/2014/main" id="{7FEA2ADF-C821-4E3A-86DF-2823ED877E7F}"/>
                    </a:ext>
                  </a:extLst>
                </p14:cNvPr>
                <p14:cNvContentPartPr/>
                <p14:nvPr/>
              </p14:nvContentPartPr>
              <p14:xfrm>
                <a:off x="1709940" y="547631"/>
                <a:ext cx="45000" cy="276120"/>
              </p14:xfrm>
            </p:contentPart>
          </mc:Choice>
          <mc:Fallback xmlns="">
            <p:pic>
              <p:nvPicPr>
                <p:cNvPr id="16" name="דיו 15">
                  <a:extLst>
                    <a:ext uri="{FF2B5EF4-FFF2-40B4-BE49-F238E27FC236}">
                      <a16:creationId xmlns:a16="http://schemas.microsoft.com/office/drawing/2014/main" id="{7FEA2ADF-C821-4E3A-86DF-2823ED877E7F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705620" y="543311"/>
                  <a:ext cx="5364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6" name="דיו 25">
                  <a:extLst>
                    <a:ext uri="{FF2B5EF4-FFF2-40B4-BE49-F238E27FC236}">
                      <a16:creationId xmlns:a16="http://schemas.microsoft.com/office/drawing/2014/main" id="{0A234DB5-C3A0-40E2-842A-A71A754F18AF}"/>
                    </a:ext>
                  </a:extLst>
                </p14:cNvPr>
                <p14:cNvContentPartPr/>
                <p14:nvPr/>
              </p14:nvContentPartPr>
              <p14:xfrm>
                <a:off x="3334980" y="472751"/>
                <a:ext cx="200520" cy="210240"/>
              </p14:xfrm>
            </p:contentPart>
          </mc:Choice>
          <mc:Fallback xmlns="">
            <p:pic>
              <p:nvPicPr>
                <p:cNvPr id="26" name="דיו 25">
                  <a:extLst>
                    <a:ext uri="{FF2B5EF4-FFF2-40B4-BE49-F238E27FC236}">
                      <a16:creationId xmlns:a16="http://schemas.microsoft.com/office/drawing/2014/main" id="{0A234DB5-C3A0-40E2-842A-A71A754F18A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330660" y="468431"/>
                  <a:ext cx="209160" cy="2188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7" name="דיו 26">
                <a:extLst>
                  <a:ext uri="{FF2B5EF4-FFF2-40B4-BE49-F238E27FC236}">
                    <a16:creationId xmlns:a16="http://schemas.microsoft.com/office/drawing/2014/main" id="{91A28F04-E139-4554-B379-CDAA485E0717}"/>
                  </a:ext>
                </a:extLst>
              </p14:cNvPr>
              <p14:cNvContentPartPr/>
              <p14:nvPr/>
            </p14:nvContentPartPr>
            <p14:xfrm>
              <a:off x="2627220" y="1503071"/>
              <a:ext cx="36720" cy="49680"/>
            </p14:xfrm>
          </p:contentPart>
        </mc:Choice>
        <mc:Fallback xmlns="">
          <p:pic>
            <p:nvPicPr>
              <p:cNvPr id="27" name="דיו 26">
                <a:extLst>
                  <a:ext uri="{FF2B5EF4-FFF2-40B4-BE49-F238E27FC236}">
                    <a16:creationId xmlns:a16="http://schemas.microsoft.com/office/drawing/2014/main" id="{91A28F04-E139-4554-B379-CDAA485E0717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2622900" y="1498751"/>
                <a:ext cx="45360" cy="5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28" name="דיו 27">
                <a:extLst>
                  <a:ext uri="{FF2B5EF4-FFF2-40B4-BE49-F238E27FC236}">
                    <a16:creationId xmlns:a16="http://schemas.microsoft.com/office/drawing/2014/main" id="{4E2FF3ED-5E72-4472-ACC1-ABE053A20389}"/>
                  </a:ext>
                </a:extLst>
              </p14:cNvPr>
              <p14:cNvContentPartPr/>
              <p14:nvPr/>
            </p14:nvContentPartPr>
            <p14:xfrm>
              <a:off x="2780940" y="1420271"/>
              <a:ext cx="166680" cy="234360"/>
            </p14:xfrm>
          </p:contentPart>
        </mc:Choice>
        <mc:Fallback xmlns="">
          <p:pic>
            <p:nvPicPr>
              <p:cNvPr id="28" name="דיו 27">
                <a:extLst>
                  <a:ext uri="{FF2B5EF4-FFF2-40B4-BE49-F238E27FC236}">
                    <a16:creationId xmlns:a16="http://schemas.microsoft.com/office/drawing/2014/main" id="{4E2FF3ED-5E72-4472-ACC1-ABE053A20389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2776620" y="1415951"/>
                <a:ext cx="175320" cy="243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קבוצה 35">
            <a:extLst>
              <a:ext uri="{FF2B5EF4-FFF2-40B4-BE49-F238E27FC236}">
                <a16:creationId xmlns:a16="http://schemas.microsoft.com/office/drawing/2014/main" id="{8DC808BF-4FF9-4942-8814-3FB733AF2960}"/>
              </a:ext>
            </a:extLst>
          </p:cNvPr>
          <p:cNvGrpSpPr/>
          <p:nvPr/>
        </p:nvGrpSpPr>
        <p:grpSpPr>
          <a:xfrm>
            <a:off x="3283860" y="1482551"/>
            <a:ext cx="1168560" cy="304560"/>
            <a:chOff x="3283860" y="1482551"/>
            <a:chExt cx="1168560" cy="304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9" name="דיו 28">
                  <a:extLst>
                    <a:ext uri="{FF2B5EF4-FFF2-40B4-BE49-F238E27FC236}">
                      <a16:creationId xmlns:a16="http://schemas.microsoft.com/office/drawing/2014/main" id="{B0883E24-C6D6-47AD-8BC7-33EFFE4981F5}"/>
                    </a:ext>
                  </a:extLst>
                </p14:cNvPr>
                <p14:cNvContentPartPr/>
                <p14:nvPr/>
              </p14:nvContentPartPr>
              <p14:xfrm>
                <a:off x="3380700" y="1535111"/>
                <a:ext cx="323640" cy="25200"/>
              </p14:xfrm>
            </p:contentPart>
          </mc:Choice>
          <mc:Fallback xmlns="">
            <p:pic>
              <p:nvPicPr>
                <p:cNvPr id="29" name="דיו 28">
                  <a:extLst>
                    <a:ext uri="{FF2B5EF4-FFF2-40B4-BE49-F238E27FC236}">
                      <a16:creationId xmlns:a16="http://schemas.microsoft.com/office/drawing/2014/main" id="{B0883E24-C6D6-47AD-8BC7-33EFFE4981F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376380" y="1530791"/>
                  <a:ext cx="33228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0" name="דיו 29">
                  <a:extLst>
                    <a:ext uri="{FF2B5EF4-FFF2-40B4-BE49-F238E27FC236}">
                      <a16:creationId xmlns:a16="http://schemas.microsoft.com/office/drawing/2014/main" id="{58541A69-A852-47A6-A61C-F5E2870883E1}"/>
                    </a:ext>
                  </a:extLst>
                </p14:cNvPr>
                <p14:cNvContentPartPr/>
                <p14:nvPr/>
              </p14:nvContentPartPr>
              <p14:xfrm>
                <a:off x="3283860" y="1639151"/>
                <a:ext cx="342360" cy="26280"/>
              </p14:xfrm>
            </p:contentPart>
          </mc:Choice>
          <mc:Fallback xmlns="">
            <p:pic>
              <p:nvPicPr>
                <p:cNvPr id="30" name="דיו 29">
                  <a:extLst>
                    <a:ext uri="{FF2B5EF4-FFF2-40B4-BE49-F238E27FC236}">
                      <a16:creationId xmlns:a16="http://schemas.microsoft.com/office/drawing/2014/main" id="{58541A69-A852-47A6-A61C-F5E2870883E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279540" y="1634831"/>
                  <a:ext cx="351000" cy="3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3" name="דיו 32">
                  <a:extLst>
                    <a:ext uri="{FF2B5EF4-FFF2-40B4-BE49-F238E27FC236}">
                      <a16:creationId xmlns:a16="http://schemas.microsoft.com/office/drawing/2014/main" id="{3A959CB8-87E5-4CAE-ADAD-6832FBE58526}"/>
                    </a:ext>
                  </a:extLst>
                </p14:cNvPr>
                <p14:cNvContentPartPr/>
                <p14:nvPr/>
              </p14:nvContentPartPr>
              <p14:xfrm>
                <a:off x="3925740" y="1501631"/>
                <a:ext cx="333360" cy="162000"/>
              </p14:xfrm>
            </p:contentPart>
          </mc:Choice>
          <mc:Fallback xmlns="">
            <p:pic>
              <p:nvPicPr>
                <p:cNvPr id="33" name="דיו 32">
                  <a:extLst>
                    <a:ext uri="{FF2B5EF4-FFF2-40B4-BE49-F238E27FC236}">
                      <a16:creationId xmlns:a16="http://schemas.microsoft.com/office/drawing/2014/main" id="{3A959CB8-87E5-4CAE-ADAD-6832FBE5852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921420" y="1497311"/>
                  <a:ext cx="342000" cy="17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4" name="דיו 33">
                  <a:extLst>
                    <a:ext uri="{FF2B5EF4-FFF2-40B4-BE49-F238E27FC236}">
                      <a16:creationId xmlns:a16="http://schemas.microsoft.com/office/drawing/2014/main" id="{99173FBA-5343-4FC2-B288-08F8C8DA658C}"/>
                    </a:ext>
                  </a:extLst>
                </p14:cNvPr>
                <p14:cNvContentPartPr/>
                <p14:nvPr/>
              </p14:nvContentPartPr>
              <p14:xfrm>
                <a:off x="4373580" y="1482551"/>
                <a:ext cx="24120" cy="168840"/>
              </p14:xfrm>
            </p:contentPart>
          </mc:Choice>
          <mc:Fallback xmlns="">
            <p:pic>
              <p:nvPicPr>
                <p:cNvPr id="34" name="דיו 33">
                  <a:extLst>
                    <a:ext uri="{FF2B5EF4-FFF2-40B4-BE49-F238E27FC236}">
                      <a16:creationId xmlns:a16="http://schemas.microsoft.com/office/drawing/2014/main" id="{99173FBA-5343-4FC2-B288-08F8C8DA658C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369260" y="1478231"/>
                  <a:ext cx="3276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5" name="דיו 34">
                  <a:extLst>
                    <a:ext uri="{FF2B5EF4-FFF2-40B4-BE49-F238E27FC236}">
                      <a16:creationId xmlns:a16="http://schemas.microsoft.com/office/drawing/2014/main" id="{ED119B66-6D9F-4850-85C1-82B9C74BF7DA}"/>
                    </a:ext>
                  </a:extLst>
                </p14:cNvPr>
                <p14:cNvContentPartPr/>
                <p14:nvPr/>
              </p14:nvContentPartPr>
              <p14:xfrm>
                <a:off x="4364580" y="1712591"/>
                <a:ext cx="87840" cy="74520"/>
              </p14:xfrm>
            </p:contentPart>
          </mc:Choice>
          <mc:Fallback xmlns="">
            <p:pic>
              <p:nvPicPr>
                <p:cNvPr id="35" name="דיו 34">
                  <a:extLst>
                    <a:ext uri="{FF2B5EF4-FFF2-40B4-BE49-F238E27FC236}">
                      <a16:creationId xmlns:a16="http://schemas.microsoft.com/office/drawing/2014/main" id="{ED119B66-6D9F-4850-85C1-82B9C74BF7DA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360260" y="1708271"/>
                  <a:ext cx="96480" cy="83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37" name="דיו 36">
                <a:extLst>
                  <a:ext uri="{FF2B5EF4-FFF2-40B4-BE49-F238E27FC236}">
                    <a16:creationId xmlns:a16="http://schemas.microsoft.com/office/drawing/2014/main" id="{1700A7AE-A800-4211-BD99-59351BE42D00}"/>
                  </a:ext>
                </a:extLst>
              </p14:cNvPr>
              <p14:cNvContentPartPr/>
              <p14:nvPr/>
            </p14:nvContentPartPr>
            <p14:xfrm>
              <a:off x="4013220" y="1886111"/>
              <a:ext cx="990000" cy="73800"/>
            </p14:xfrm>
          </p:contentPart>
        </mc:Choice>
        <mc:Fallback xmlns="">
          <p:pic>
            <p:nvPicPr>
              <p:cNvPr id="37" name="דיו 36">
                <a:extLst>
                  <a:ext uri="{FF2B5EF4-FFF2-40B4-BE49-F238E27FC236}">
                    <a16:creationId xmlns:a16="http://schemas.microsoft.com/office/drawing/2014/main" id="{1700A7AE-A800-4211-BD99-59351BE42D00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4008900" y="1881791"/>
                <a:ext cx="998640" cy="8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38" name="דיו 37">
                <a:extLst>
                  <a:ext uri="{FF2B5EF4-FFF2-40B4-BE49-F238E27FC236}">
                    <a16:creationId xmlns:a16="http://schemas.microsoft.com/office/drawing/2014/main" id="{3D3B5552-B493-4BB9-B24D-FD0363D2D82F}"/>
                  </a:ext>
                </a:extLst>
              </p14:cNvPr>
              <p14:cNvContentPartPr/>
              <p14:nvPr/>
            </p14:nvContentPartPr>
            <p14:xfrm>
              <a:off x="1001820" y="5321951"/>
              <a:ext cx="4816080" cy="1285920"/>
            </p14:xfrm>
          </p:contentPart>
        </mc:Choice>
        <mc:Fallback xmlns="">
          <p:pic>
            <p:nvPicPr>
              <p:cNvPr id="38" name="דיו 37">
                <a:extLst>
                  <a:ext uri="{FF2B5EF4-FFF2-40B4-BE49-F238E27FC236}">
                    <a16:creationId xmlns:a16="http://schemas.microsoft.com/office/drawing/2014/main" id="{3D3B5552-B493-4BB9-B24D-FD0363D2D82F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997500" y="5317631"/>
                <a:ext cx="4824720" cy="1294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C00000"/>
                </a:solidFill>
              </a:rPr>
              <a:t>קומבינטוריקה- צירופים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95536" y="1412776"/>
            <a:ext cx="8352928" cy="5256584"/>
          </a:xfrm>
        </p:spPr>
        <p:txBody>
          <a:bodyPr>
            <a:normAutofit/>
          </a:bodyPr>
          <a:lstStyle/>
          <a:p>
            <a:pPr algn="r"/>
            <a:r>
              <a:rPr lang="he-IL" dirty="0"/>
              <a:t>המונה הוא ההתחלה של </a:t>
            </a:r>
            <a:r>
              <a:rPr lang="en-US" dirty="0"/>
              <a:t>20! </a:t>
            </a:r>
            <a:r>
              <a:rPr lang="he-IL" dirty="0"/>
              <a:t> כמו בשאלה הקודמת.</a:t>
            </a:r>
          </a:p>
          <a:p>
            <a:pPr algn="r"/>
            <a:endParaRPr lang="he-IL" b="1" dirty="0">
              <a:solidFill>
                <a:srgbClr val="002060"/>
              </a:solidFill>
            </a:endParaRPr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1043607" y="2420888"/>
          <a:ext cx="7840091" cy="1152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Equation" r:id="rId3" imgW="2145960" imgH="393480" progId="Equation.DSMT4">
                  <p:embed/>
                </p:oleObj>
              </mc:Choice>
              <mc:Fallback>
                <p:oleObj name="Equation" r:id="rId3" imgW="2145960" imgH="39348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7" y="2420888"/>
                        <a:ext cx="7840091" cy="11521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C00000"/>
                </a:solidFill>
              </a:rPr>
              <a:t>קומבינטוריקה- צירופים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95536" y="1412776"/>
            <a:ext cx="8352928" cy="5256584"/>
          </a:xfrm>
        </p:spPr>
        <p:txBody>
          <a:bodyPr>
            <a:normAutofit/>
          </a:bodyPr>
          <a:lstStyle/>
          <a:p>
            <a:pPr algn="r"/>
            <a:r>
              <a:rPr lang="he-IL" dirty="0">
                <a:solidFill>
                  <a:srgbClr val="002060"/>
                </a:solidFill>
              </a:rPr>
              <a:t>דוגמא:</a:t>
            </a:r>
          </a:p>
          <a:p>
            <a:r>
              <a:rPr lang="he-IL" dirty="0">
                <a:solidFill>
                  <a:srgbClr val="002060"/>
                </a:solidFill>
              </a:rPr>
              <a:t>מהו מספר האפשרויות השונות לבחירת  5 מורים מלווים לטיול</a:t>
            </a:r>
          </a:p>
          <a:p>
            <a:pPr indent="174625"/>
            <a:r>
              <a:rPr lang="he-IL" dirty="0">
                <a:solidFill>
                  <a:srgbClr val="002060"/>
                </a:solidFill>
              </a:rPr>
              <a:t>כאשר סגל המורים מונה 100 מורים אשר כולם כשירים ללוות את הטיול?</a:t>
            </a:r>
          </a:p>
          <a:p>
            <a:pPr algn="r"/>
            <a:endParaRPr lang="he-IL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C00000"/>
                </a:solidFill>
              </a:rPr>
              <a:t>קומבינטוריקה- צירופים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67544" y="1556792"/>
            <a:ext cx="8352928" cy="4824536"/>
          </a:xfrm>
        </p:spPr>
        <p:txBody>
          <a:bodyPr/>
          <a:lstStyle/>
          <a:p>
            <a:r>
              <a:rPr lang="he-IL" b="1" dirty="0">
                <a:solidFill>
                  <a:srgbClr val="4F81BD"/>
                </a:solidFill>
              </a:rPr>
              <a:t>פתרון</a:t>
            </a:r>
          </a:p>
          <a:p>
            <a:r>
              <a:rPr lang="he-IL" dirty="0">
                <a:solidFill>
                  <a:srgbClr val="002060"/>
                </a:solidFill>
              </a:rPr>
              <a:t>יש 100 אפשרויות לבחור את המורה המלווה הראשון</a:t>
            </a:r>
          </a:p>
          <a:p>
            <a:r>
              <a:rPr lang="he-IL" dirty="0">
                <a:solidFill>
                  <a:srgbClr val="002060"/>
                </a:solidFill>
              </a:rPr>
              <a:t>יש 99 אפשרויות לבחור את  המורה המלווה השני</a:t>
            </a:r>
          </a:p>
          <a:p>
            <a:r>
              <a:rPr lang="he-IL" dirty="0">
                <a:solidFill>
                  <a:srgbClr val="002060"/>
                </a:solidFill>
              </a:rPr>
              <a:t>יש 98 אפשרויות לבחור את המורה המלווה השלישי</a:t>
            </a:r>
          </a:p>
          <a:p>
            <a:r>
              <a:rPr lang="he-IL" dirty="0">
                <a:solidFill>
                  <a:srgbClr val="002060"/>
                </a:solidFill>
              </a:rPr>
              <a:t>יש 97 אפשרויות לבחירת המלווה הרביעי</a:t>
            </a:r>
          </a:p>
          <a:p>
            <a:r>
              <a:rPr lang="he-IL" dirty="0">
                <a:solidFill>
                  <a:srgbClr val="002060"/>
                </a:solidFill>
              </a:rPr>
              <a:t>יש 96 אפשרויות לבחירת המלווה החמישי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C00000"/>
                </a:solidFill>
              </a:rPr>
              <a:t>קומבינטוריקה- צירופים</a:t>
            </a:r>
          </a:p>
        </p:txBody>
      </p:sp>
      <p:sp>
        <p:nvSpPr>
          <p:cNvPr id="6" name="מציין מיקום תוכן 2"/>
          <p:cNvSpPr>
            <a:spLocks noGrp="1" noRot="1" noChangeAspect="1" noMove="1" noResize="1" noEditPoints="1" noAdjustHandles="1" noChangeArrowheads="1" noChangeShapeType="1" noTextEdit="1"/>
          </p:cNvSpPr>
          <p:nvPr>
            <p:ph type="subTitle" idx="1"/>
          </p:nvPr>
        </p:nvSpPr>
        <p:spPr>
          <a:xfrm>
            <a:off x="468313" y="1557338"/>
            <a:ext cx="8207375" cy="5040312"/>
          </a:xfrm>
          <a:blipFill rotWithShape="1">
            <a:blip r:embed="rId2" cstate="print"/>
            <a:stretch>
              <a:fillRect r="-592"/>
            </a:stretch>
          </a:blipFill>
        </p:spPr>
        <p:txBody>
          <a:bodyPr/>
          <a:lstStyle/>
          <a:p>
            <a:r>
              <a:rPr lang="he-IL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C00000"/>
                </a:solidFill>
              </a:rPr>
              <a:t>קומבינטוריקה- צירופים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55576" y="1556792"/>
            <a:ext cx="8136904" cy="4536504"/>
          </a:xfrm>
        </p:spPr>
        <p:txBody>
          <a:bodyPr/>
          <a:lstStyle/>
          <a:p>
            <a:pPr algn="r"/>
            <a:endParaRPr lang="he-IL" dirty="0"/>
          </a:p>
          <a:p>
            <a:pPr algn="r"/>
            <a:endParaRPr lang="he-IL" dirty="0"/>
          </a:p>
          <a:p>
            <a:pPr algn="r"/>
            <a:endParaRPr lang="he-IL" dirty="0"/>
          </a:p>
          <a:p>
            <a:pPr algn="r"/>
            <a:endParaRPr lang="he-IL" dirty="0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1007604" y="1916832"/>
          <a:ext cx="4536504" cy="1296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0" name="Equation" r:id="rId3" imgW="1167893" imgH="393529" progId="Equation.DSMT4">
                  <p:embed/>
                </p:oleObj>
              </mc:Choice>
              <mc:Fallback>
                <p:oleObj name="Equation" r:id="rId3" imgW="1167893" imgH="393529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7604" y="1916832"/>
                        <a:ext cx="4536504" cy="12961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405921" y="3717032"/>
          <a:ext cx="7303005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1" name="Equation" r:id="rId5" imgW="3327120" imgH="393480" progId="Equation.DSMT4">
                  <p:embed/>
                </p:oleObj>
              </mc:Choice>
              <mc:Fallback>
                <p:oleObj name="Equation" r:id="rId5" imgW="3327120" imgH="39348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921" y="3717032"/>
                        <a:ext cx="7303005" cy="8640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C00000"/>
                </a:solidFill>
              </a:rPr>
              <a:t>צירופים-הגדרה</a:t>
            </a:r>
          </a:p>
        </p:txBody>
      </p:sp>
      <p:sp>
        <p:nvSpPr>
          <p:cNvPr id="5" name="Subtitle 4"/>
          <p:cNvSpPr>
            <a:spLocks noGrp="1" noRot="1" noChangeAspect="1" noMove="1" noResize="1" noEditPoints="1" noAdjustHandles="1" noChangeArrowheads="1" noChangeShapeType="1" noTextEdit="1"/>
          </p:cNvSpPr>
          <p:nvPr>
            <p:ph type="subTitle" idx="1"/>
          </p:nvPr>
        </p:nvSpPr>
        <p:spPr>
          <a:xfrm>
            <a:off x="755650" y="1557338"/>
            <a:ext cx="8137525" cy="4535487"/>
          </a:xfrm>
          <a:prstGeom prst="roundRect">
            <a:avLst/>
          </a:prstGeom>
          <a:blipFill rotWithShape="1">
            <a:blip r:embed="rId2" cstate="print"/>
            <a:stretch>
              <a:fillRect/>
            </a:stretch>
          </a:blipFill>
          <a:ln w="28575">
            <a:solidFill>
              <a:srgbClr val="4F81BD"/>
            </a:solidFill>
          </a:ln>
        </p:spPr>
        <p:txBody>
          <a:bodyPr/>
          <a:lstStyle/>
          <a:p>
            <a:r>
              <a:rPr lang="he-IL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C00000"/>
                </a:solidFill>
              </a:rPr>
              <a:t>קומבינטוריקה- צירופים</a:t>
            </a:r>
          </a:p>
        </p:txBody>
      </p:sp>
      <p:sp>
        <p:nvSpPr>
          <p:cNvPr id="5" name="Subtitle 4"/>
          <p:cNvSpPr>
            <a:spLocks noGrp="1" noRot="1" noChangeAspect="1" noMove="1" noResize="1" noEditPoints="1" noAdjustHandles="1" noChangeArrowheads="1" noChangeShapeType="1" noTextEdit="1"/>
          </p:cNvSpPr>
          <p:nvPr>
            <p:ph type="subTitle" idx="1"/>
          </p:nvPr>
        </p:nvSpPr>
        <p:spPr>
          <a:xfrm>
            <a:off x="755650" y="1557338"/>
            <a:ext cx="8137525" cy="4535487"/>
          </a:xfrm>
          <a:prstGeom prst="rect">
            <a:avLst/>
          </a:prstGeom>
          <a:blipFill rotWithShape="1">
            <a:blip r:embed="rId2" cstate="print"/>
            <a:stretch>
              <a:fillRect l="-447" b="-2030"/>
            </a:stretch>
          </a:blipFill>
        </p:spPr>
        <p:txBody>
          <a:bodyPr/>
          <a:lstStyle/>
          <a:p>
            <a:r>
              <a:rPr lang="he-IL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C00000"/>
                </a:solidFill>
              </a:rPr>
              <a:t>קומבינטוריקה- צירופים</a:t>
            </a:r>
          </a:p>
        </p:txBody>
      </p:sp>
      <p:sp>
        <p:nvSpPr>
          <p:cNvPr id="5" name="Subtitle 4"/>
          <p:cNvSpPr>
            <a:spLocks noGrp="1" noRot="1" noChangeAspect="1" noMove="1" noResize="1" noEditPoints="1" noAdjustHandles="1" noChangeArrowheads="1" noChangeShapeType="1" noTextEdit="1"/>
          </p:cNvSpPr>
          <p:nvPr>
            <p:ph type="subTitle" idx="1"/>
          </p:nvPr>
        </p:nvSpPr>
        <p:spPr>
          <a:xfrm>
            <a:off x="755650" y="1557338"/>
            <a:ext cx="8137525" cy="4535487"/>
          </a:xfrm>
          <a:prstGeom prst="rect">
            <a:avLst/>
          </a:prstGeom>
          <a:blipFill rotWithShape="1">
            <a:blip r:embed="rId2" cstate="print"/>
            <a:stretch>
              <a:fillRect b="-2030"/>
            </a:stretch>
          </a:blipFill>
        </p:spPr>
        <p:txBody>
          <a:bodyPr/>
          <a:lstStyle/>
          <a:p>
            <a:r>
              <a:rPr lang="he-IL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r>
              <a:rPr lang="he-IL" dirty="0"/>
              <a:t>חלוקת קלפים-העשרה</a:t>
            </a:r>
            <a:endParaRPr lang="he-IL" dirty="0">
              <a:solidFill>
                <a:srgbClr val="C0000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51520" y="1556792"/>
            <a:ext cx="8640960" cy="4536504"/>
          </a:xfrm>
        </p:spPr>
        <p:txBody>
          <a:bodyPr/>
          <a:lstStyle/>
          <a:p>
            <a:r>
              <a:rPr lang="he-IL" dirty="0">
                <a:solidFill>
                  <a:srgbClr val="002060"/>
                </a:solidFill>
              </a:rPr>
              <a:t>במשחק קלפים ישנם ארבעה שחקנים. מחלקים לכל שחקן 13 קלפים מתוך חבילה בת 52 קלפים. </a:t>
            </a:r>
          </a:p>
          <a:p>
            <a:r>
              <a:rPr lang="he-IL" dirty="0">
                <a:solidFill>
                  <a:srgbClr val="002060"/>
                </a:solidFill>
              </a:rPr>
              <a:t>כמה אפשרויות קיימות לחלוקת הקלפים:</a:t>
            </a:r>
          </a:p>
          <a:p>
            <a:pPr marL="342900" indent="-342900">
              <a:buFont typeface="+mj-cs"/>
              <a:buAutoNum type="hebrew2Minus"/>
            </a:pPr>
            <a:r>
              <a:rPr lang="he-IL" dirty="0">
                <a:solidFill>
                  <a:srgbClr val="002060"/>
                </a:solidFill>
              </a:rPr>
              <a:t>ללא הגבלה.</a:t>
            </a:r>
          </a:p>
          <a:p>
            <a:pPr marL="342900" indent="-342900">
              <a:buFont typeface="+mj-cs"/>
              <a:buAutoNum type="hebrew2Minus"/>
            </a:pPr>
            <a:r>
              <a:rPr lang="he-IL" dirty="0">
                <a:solidFill>
                  <a:srgbClr val="002060"/>
                </a:solidFill>
              </a:rPr>
              <a:t>אם כל ארבעת האסים נמצאים אצל שחקן אחד.</a:t>
            </a:r>
          </a:p>
          <a:p>
            <a:pPr marL="342900" indent="-342900">
              <a:buFont typeface="+mj-cs"/>
              <a:buAutoNum type="hebrew2Minus"/>
            </a:pPr>
            <a:r>
              <a:rPr lang="he-IL" dirty="0">
                <a:solidFill>
                  <a:srgbClr val="002060"/>
                </a:solidFill>
              </a:rPr>
              <a:t>אם השחקנים מחולקים מראש לשני זוגות והשחקנים באחד הזוגות מקבלים את כל הקלפים האדומים.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C00000"/>
                </a:solidFill>
              </a:rPr>
              <a:t>חלוקת קלפים | </a:t>
            </a:r>
            <a:r>
              <a:rPr lang="he-IL" b="0" dirty="0">
                <a:solidFill>
                  <a:srgbClr val="C00000"/>
                </a:solidFill>
              </a:rPr>
              <a:t>פתרון סעיף א </a:t>
            </a:r>
            <a:endParaRPr lang="he-IL" dirty="0">
              <a:solidFill>
                <a:srgbClr val="C0000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55576" y="1556792"/>
            <a:ext cx="8136904" cy="4536504"/>
          </a:xfrm>
        </p:spPr>
        <p:txBody>
          <a:bodyPr/>
          <a:lstStyle/>
          <a:p>
            <a:r>
              <a:rPr lang="he-IL" b="1" dirty="0">
                <a:solidFill>
                  <a:srgbClr val="4F81BD"/>
                </a:solidFill>
              </a:rPr>
              <a:t>פתרון</a:t>
            </a:r>
          </a:p>
          <a:p>
            <a:r>
              <a:rPr lang="he-IL" dirty="0">
                <a:solidFill>
                  <a:srgbClr val="002060"/>
                </a:solidFill>
              </a:rPr>
              <a:t>נתחיל בחלוקת 13 קלפים לשחקן הראשון. </a:t>
            </a:r>
          </a:p>
          <a:p>
            <a:r>
              <a:rPr lang="he-IL" dirty="0">
                <a:solidFill>
                  <a:srgbClr val="002060"/>
                </a:solidFill>
              </a:rPr>
              <a:t>מספר הצירופים האפשריים לבחירת 13 הקלפים עבור השחקן הראשון</a:t>
            </a:r>
          </a:p>
          <a:p>
            <a:pPr indent="174625">
              <a:spcBef>
                <a:spcPts val="1200"/>
              </a:spcBef>
            </a:pPr>
            <a:r>
              <a:rPr lang="he-IL" dirty="0">
                <a:solidFill>
                  <a:srgbClr val="002060"/>
                </a:solidFill>
              </a:rPr>
              <a:t>הינו: </a:t>
            </a:r>
          </a:p>
          <a:p>
            <a:endParaRPr lang="he-IL" dirty="0"/>
          </a:p>
        </p:txBody>
      </p:sp>
      <p:graphicFrame>
        <p:nvGraphicFramePr>
          <p:cNvPr id="7170" name="Object 2"/>
          <p:cNvGraphicFramePr>
            <a:graphicFrameLocks noChangeAspect="1"/>
          </p:cNvGraphicFramePr>
          <p:nvPr/>
        </p:nvGraphicFramePr>
        <p:xfrm>
          <a:off x="2339752" y="3724859"/>
          <a:ext cx="1888480" cy="92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Equation" r:id="rId3" imgW="927100" imgH="457200" progId="Equation.DSMT4">
                  <p:embed/>
                </p:oleObj>
              </mc:Choice>
              <mc:Fallback>
                <p:oleObj name="Equation" r:id="rId3" imgW="927100" imgH="457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3724859"/>
                        <a:ext cx="1888480" cy="923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C00000"/>
                </a:solidFill>
              </a:rPr>
              <a:t>חלוקת קלפים | </a:t>
            </a:r>
            <a:r>
              <a:rPr lang="he-IL" b="0" dirty="0">
                <a:solidFill>
                  <a:srgbClr val="C00000"/>
                </a:solidFill>
              </a:rPr>
              <a:t>פתרון סעיף א </a:t>
            </a:r>
            <a:endParaRPr lang="he-IL" dirty="0">
              <a:solidFill>
                <a:srgbClr val="C0000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55576" y="1556792"/>
            <a:ext cx="8136904" cy="4536504"/>
          </a:xfrm>
        </p:spPr>
        <p:txBody>
          <a:bodyPr/>
          <a:lstStyle/>
          <a:p>
            <a:r>
              <a:rPr lang="he-IL" dirty="0">
                <a:solidFill>
                  <a:srgbClr val="002060"/>
                </a:solidFill>
              </a:rPr>
              <a:t>לאחר שחילקנו 13 קלפים נותרו בערמה 39 קלפים. נחלק לשחקן השני.</a:t>
            </a:r>
          </a:p>
          <a:p>
            <a:r>
              <a:rPr lang="he-IL" dirty="0">
                <a:solidFill>
                  <a:srgbClr val="002060"/>
                </a:solidFill>
              </a:rPr>
              <a:t>מספר הצירופים האפשריים לבחירת 13 הקלפים עבור השחקן השני</a:t>
            </a:r>
          </a:p>
          <a:p>
            <a:pPr indent="174625">
              <a:spcBef>
                <a:spcPts val="1200"/>
              </a:spcBef>
            </a:pPr>
            <a:r>
              <a:rPr lang="he-IL" dirty="0">
                <a:solidFill>
                  <a:srgbClr val="002060"/>
                </a:solidFill>
              </a:rPr>
              <a:t>הינו: </a:t>
            </a:r>
          </a:p>
          <a:p>
            <a:endParaRPr lang="he-IL" dirty="0"/>
          </a:p>
          <a:p>
            <a:pPr algn="r"/>
            <a:endParaRPr lang="he-IL" dirty="0"/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1979711" y="4005064"/>
          <a:ext cx="1955417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" name="Equation" r:id="rId3" imgW="939600" imgH="457200" progId="Equation.DSMT4">
                  <p:embed/>
                </p:oleObj>
              </mc:Choice>
              <mc:Fallback>
                <p:oleObj name="Equation" r:id="rId3" imgW="939600" imgH="4572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1" y="4005064"/>
                        <a:ext cx="1955417" cy="9361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C00000"/>
                </a:solidFill>
              </a:rPr>
              <a:t>חלוקת קלפים | </a:t>
            </a:r>
            <a:r>
              <a:rPr lang="he-IL" b="0" dirty="0">
                <a:solidFill>
                  <a:srgbClr val="C00000"/>
                </a:solidFill>
              </a:rPr>
              <a:t>פתרון סעיף א </a:t>
            </a:r>
            <a:endParaRPr lang="he-IL" dirty="0">
              <a:solidFill>
                <a:srgbClr val="C0000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55576" y="1556792"/>
            <a:ext cx="8136904" cy="4536504"/>
          </a:xfrm>
        </p:spPr>
        <p:txBody>
          <a:bodyPr/>
          <a:lstStyle/>
          <a:p>
            <a:r>
              <a:rPr lang="he-IL" dirty="0">
                <a:solidFill>
                  <a:srgbClr val="002060"/>
                </a:solidFill>
              </a:rPr>
              <a:t>לאחר שחילקנו 26 קלפים נותרו בערמה 26 קלפים. נחלק לשחקן השלישי.</a:t>
            </a:r>
          </a:p>
          <a:p>
            <a:r>
              <a:rPr lang="he-IL" dirty="0">
                <a:solidFill>
                  <a:srgbClr val="002060"/>
                </a:solidFill>
              </a:rPr>
              <a:t>מספר הצירופים האפשריים לבחירת 13 הקלפים עבור השחקן השלישי</a:t>
            </a:r>
          </a:p>
          <a:p>
            <a:pPr indent="174625">
              <a:spcBef>
                <a:spcPts val="1200"/>
              </a:spcBef>
            </a:pPr>
            <a:r>
              <a:rPr lang="he-IL" dirty="0">
                <a:solidFill>
                  <a:srgbClr val="002060"/>
                </a:solidFill>
              </a:rPr>
              <a:t>הינו: </a:t>
            </a:r>
          </a:p>
          <a:p>
            <a:pPr algn="r"/>
            <a:endParaRPr lang="he-IL" dirty="0"/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1599241" y="3861048"/>
          <a:ext cx="2184243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0" name="Equation" r:id="rId3" imgW="914400" imgH="457200" progId="Equation.DSMT4">
                  <p:embed/>
                </p:oleObj>
              </mc:Choice>
              <mc:Fallback>
                <p:oleObj name="Equation" r:id="rId3" imgW="914400" imgH="457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9241" y="3861048"/>
                        <a:ext cx="2184243" cy="10801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rgbClr val="C00000"/>
                </a:solidFill>
              </a:rPr>
              <a:t>חלוקת קלפים | </a:t>
            </a:r>
            <a:r>
              <a:rPr lang="he-IL" b="0" dirty="0">
                <a:solidFill>
                  <a:srgbClr val="C00000"/>
                </a:solidFill>
              </a:rPr>
              <a:t>פתרון סעיף א </a:t>
            </a:r>
            <a:endParaRPr lang="he-IL" dirty="0">
              <a:solidFill>
                <a:srgbClr val="C0000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55576" y="1556792"/>
            <a:ext cx="8136904" cy="4536504"/>
          </a:xfrm>
        </p:spPr>
        <p:txBody>
          <a:bodyPr/>
          <a:lstStyle/>
          <a:p>
            <a:pPr algn="r"/>
            <a:r>
              <a:rPr lang="he-IL" dirty="0">
                <a:solidFill>
                  <a:srgbClr val="002060"/>
                </a:solidFill>
              </a:rPr>
              <a:t>לשחקן הרביעי נותרו 13 קלפים לכן אין צורך לבחור מביניהם.</a:t>
            </a:r>
          </a:p>
          <a:p>
            <a:pPr algn="r"/>
            <a:r>
              <a:rPr lang="he-IL" dirty="0">
                <a:solidFill>
                  <a:srgbClr val="002060"/>
                </a:solidFill>
              </a:rPr>
              <a:t>לכן הפתרון הוא:</a:t>
            </a:r>
          </a:p>
          <a:p>
            <a:pPr algn="r"/>
            <a:endParaRPr lang="he-IL" dirty="0"/>
          </a:p>
          <a:p>
            <a:endParaRPr lang="he-IL" b="1" dirty="0">
              <a:solidFill>
                <a:srgbClr val="4F81BD"/>
              </a:solidFill>
            </a:endParaRPr>
          </a:p>
          <a:p>
            <a:pPr algn="r"/>
            <a:endParaRPr lang="he-IL" dirty="0"/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465865" y="3501008"/>
          <a:ext cx="6611235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name="Equation" r:id="rId3" imgW="3200400" imgH="457200" progId="Equation.DSMT4">
                  <p:embed/>
                </p:oleObj>
              </mc:Choice>
              <mc:Fallback>
                <p:oleObj name="Equation" r:id="rId3" imgW="3200400" imgH="457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865" y="3501008"/>
                        <a:ext cx="6611235" cy="9361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pPr algn="r"/>
            <a:r>
              <a:rPr lang="he-IL" dirty="0">
                <a:solidFill>
                  <a:srgbClr val="C00000"/>
                </a:solidFill>
              </a:rPr>
              <a:t>חלוקת קלפים | </a:t>
            </a:r>
            <a:r>
              <a:rPr lang="he-IL" b="0" dirty="0">
                <a:solidFill>
                  <a:srgbClr val="C00000"/>
                </a:solidFill>
              </a:rPr>
              <a:t>סעיף ב </a:t>
            </a:r>
            <a:endParaRPr lang="he-IL" dirty="0">
              <a:solidFill>
                <a:srgbClr val="C00000"/>
              </a:solidFill>
            </a:endParaRPr>
          </a:p>
        </p:txBody>
      </p:sp>
      <p:sp>
        <p:nvSpPr>
          <p:cNvPr id="5" name="מציין מיקום תוכן 2"/>
          <p:cNvSpPr>
            <a:spLocks noGrp="1" noRot="1" noChangeAspect="1" noMove="1" noResize="1" noEditPoints="1" noAdjustHandles="1" noChangeArrowheads="1" noChangeShapeType="1" noTextEdit="1"/>
          </p:cNvSpPr>
          <p:nvPr>
            <p:ph type="subTitle" idx="1"/>
          </p:nvPr>
        </p:nvSpPr>
        <p:spPr>
          <a:xfrm>
            <a:off x="755650" y="1557338"/>
            <a:ext cx="8137525" cy="4535487"/>
          </a:xfrm>
          <a:blipFill rotWithShape="1">
            <a:blip r:embed="rId3" cstate="print"/>
            <a:stretch>
              <a:fillRect r="-488"/>
            </a:stretch>
          </a:blipFill>
        </p:spPr>
        <p:txBody>
          <a:bodyPr>
            <a:normAutofit/>
          </a:bodyPr>
          <a:lstStyle/>
          <a:p>
            <a:r>
              <a:rPr lang="he-IL" sz="4000" dirty="0">
                <a:solidFill>
                  <a:srgbClr val="002060"/>
                </a:solidFill>
              </a:rPr>
              <a:t> </a:t>
            </a: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88531" y="5229200"/>
          <a:ext cx="7290169" cy="9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8" name="Equation" r:id="rId4" imgW="3568680" imgH="457200" progId="Equation.DSMT4">
                  <p:embed/>
                </p:oleObj>
              </mc:Choice>
              <mc:Fallback>
                <p:oleObj name="Equation" r:id="rId4" imgW="3568680" imgH="457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31" y="5229200"/>
                        <a:ext cx="7290169" cy="930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pPr algn="r"/>
            <a:r>
              <a:rPr lang="he-IL" dirty="0">
                <a:solidFill>
                  <a:srgbClr val="C00000"/>
                </a:solidFill>
              </a:rPr>
              <a:t>חלוקת קלפים | </a:t>
            </a:r>
            <a:r>
              <a:rPr lang="he-IL" b="0" dirty="0">
                <a:solidFill>
                  <a:srgbClr val="C00000"/>
                </a:solidFill>
              </a:rPr>
              <a:t>פתרון סעיף ג</a:t>
            </a:r>
            <a:endParaRPr lang="he-IL" dirty="0">
              <a:solidFill>
                <a:srgbClr val="C0000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55576" y="1556792"/>
            <a:ext cx="8136904" cy="4536504"/>
          </a:xfrm>
        </p:spPr>
        <p:txBody>
          <a:bodyPr>
            <a:normAutofit lnSpcReduction="10000"/>
          </a:bodyPr>
          <a:lstStyle/>
          <a:p>
            <a:r>
              <a:rPr lang="he-IL" dirty="0">
                <a:solidFill>
                  <a:srgbClr val="002060"/>
                </a:solidFill>
              </a:rPr>
              <a:t>במשחק קלפים ישנם ארבעה שחקנים. מחלקים לכל שחקן 13 קלפים מתוך חבילה בת 52 קלפים. </a:t>
            </a:r>
          </a:p>
          <a:p>
            <a:r>
              <a:rPr lang="he-IL" dirty="0">
                <a:solidFill>
                  <a:srgbClr val="002060"/>
                </a:solidFill>
              </a:rPr>
              <a:t>כמה אפשרויות קיימות לחלוקת הקלפים:</a:t>
            </a:r>
          </a:p>
          <a:p>
            <a:pPr marL="342900" indent="-342900">
              <a:buFont typeface="+mj-cs"/>
              <a:buAutoNum type="hebrew2Minus" startAt="3"/>
            </a:pPr>
            <a:r>
              <a:rPr lang="he-IL" dirty="0">
                <a:solidFill>
                  <a:srgbClr val="002060"/>
                </a:solidFill>
              </a:rPr>
              <a:t>אם השחקנים מחולקים מראש לשני זוגות והשחקנים באחד הזוגות מקבלים את כל הקלפים האדומים. </a:t>
            </a:r>
          </a:p>
          <a:p>
            <a:r>
              <a:rPr lang="he-IL" b="1" dirty="0">
                <a:solidFill>
                  <a:srgbClr val="002060"/>
                </a:solidFill>
              </a:rPr>
              <a:t>פתרון</a:t>
            </a:r>
          </a:p>
          <a:p>
            <a:r>
              <a:rPr lang="he-IL" dirty="0">
                <a:solidFill>
                  <a:srgbClr val="002060"/>
                </a:solidFill>
              </a:rPr>
              <a:t>בשלב ראשון נבחר את הזוג שמקבל את הקלפים האדומים: 2 אפשרויות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pPr algn="r"/>
            <a:r>
              <a:rPr lang="he-IL" dirty="0">
                <a:solidFill>
                  <a:srgbClr val="C00000"/>
                </a:solidFill>
              </a:rPr>
              <a:t>חלוקת קלפים | </a:t>
            </a:r>
            <a:r>
              <a:rPr lang="he-IL" b="0" dirty="0">
                <a:solidFill>
                  <a:srgbClr val="C00000"/>
                </a:solidFill>
              </a:rPr>
              <a:t>פתרון סעיף ג</a:t>
            </a:r>
            <a:endParaRPr lang="he-IL" dirty="0">
              <a:solidFill>
                <a:srgbClr val="C0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11560" y="1484784"/>
            <a:ext cx="8064896" cy="4896544"/>
          </a:xfrm>
        </p:spPr>
        <p:txBody>
          <a:bodyPr>
            <a:normAutofit/>
          </a:bodyPr>
          <a:lstStyle/>
          <a:p>
            <a:pPr algn="r"/>
            <a:r>
              <a:rPr lang="he-IL" sz="2400" dirty="0">
                <a:solidFill>
                  <a:srgbClr val="002060"/>
                </a:solidFill>
              </a:rPr>
              <a:t>בשלב ראשון נבחר את הזוג שמקבל את הקלפים האדומים: 2 אפשרויות.</a:t>
            </a:r>
          </a:p>
          <a:p>
            <a:pPr algn="r"/>
            <a:r>
              <a:rPr lang="he-IL" sz="2400" dirty="0">
                <a:solidFill>
                  <a:srgbClr val="002060"/>
                </a:solidFill>
              </a:rPr>
              <a:t>בשלב שני נחלק את 26 הקלפים האדומים לשני שחקנים כך שכל אחד יקבל 13 קלפים.</a:t>
            </a:r>
          </a:p>
          <a:p>
            <a:pPr algn="r"/>
            <a:r>
              <a:rPr lang="he-IL" sz="2400" dirty="0">
                <a:solidFill>
                  <a:srgbClr val="002060"/>
                </a:solidFill>
              </a:rPr>
              <a:t>כלומר נבחר 13 מתוך 26 קלפים אדומים לשחקן האחד בזוג ,וניתן את הנותרים לשחקן האחר בזוג.</a:t>
            </a:r>
          </a:p>
          <a:p>
            <a:pPr algn="r"/>
            <a:r>
              <a:rPr lang="he-IL" sz="2400" dirty="0">
                <a:solidFill>
                  <a:srgbClr val="002060"/>
                </a:solidFill>
              </a:rPr>
              <a:t>מספר האפשרויות לכך הוא:</a:t>
            </a:r>
          </a:p>
          <a:p>
            <a:pPr algn="r"/>
            <a:endParaRPr lang="he-IL" sz="2400" dirty="0">
              <a:solidFill>
                <a:srgbClr val="002060"/>
              </a:solidFill>
            </a:endParaRPr>
          </a:p>
          <a:p>
            <a:pPr algn="r"/>
            <a:r>
              <a:rPr lang="he-IL" sz="2400" dirty="0">
                <a:solidFill>
                  <a:srgbClr val="002060"/>
                </a:solidFill>
              </a:rPr>
              <a:t>בשלב שלישי נחלק את 26 הקלפים השחורים לשני שחקנים כך שכל אחד יקבל 13 קלפים. ולכן מספר הצירופים האפשריים: </a:t>
            </a:r>
          </a:p>
          <a:p>
            <a:pPr algn="r"/>
            <a:endParaRPr lang="he-IL" sz="2400" dirty="0">
              <a:solidFill>
                <a:srgbClr val="002060"/>
              </a:solidFill>
            </a:endParaRPr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4067944" y="3933056"/>
          <a:ext cx="648072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4" name="Equation" r:id="rId3" imgW="342720" imgH="457200" progId="Equation.DSMT4">
                  <p:embed/>
                </p:oleObj>
              </mc:Choice>
              <mc:Fallback>
                <p:oleObj name="Equation" r:id="rId3" imgW="342720" imgH="4572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3933056"/>
                        <a:ext cx="648072" cy="8640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1485900" y="5829299"/>
          <a:ext cx="5534372" cy="8569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5" name="Equation" r:id="rId5" imgW="2895480" imgH="457200" progId="Equation.DSMT4">
                  <p:embed/>
                </p:oleObj>
              </mc:Choice>
              <mc:Fallback>
                <p:oleObj name="Equation" r:id="rId5" imgW="2895480" imgH="457200" progId="Equation.DSMT4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5900" y="5829299"/>
                        <a:ext cx="5534372" cy="8569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pPr algn="r"/>
            <a:r>
              <a:rPr lang="he-IL" dirty="0">
                <a:solidFill>
                  <a:srgbClr val="C00000"/>
                </a:solidFill>
              </a:rPr>
              <a:t>דוגמא לניסוי הבינומי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11560" y="1484784"/>
            <a:ext cx="8064896" cy="4896544"/>
          </a:xfrm>
        </p:spPr>
        <p:txBody>
          <a:bodyPr>
            <a:normAutofit/>
          </a:bodyPr>
          <a:lstStyle/>
          <a:p>
            <a:pPr algn="r"/>
            <a:r>
              <a:rPr lang="he-IL" sz="2400" dirty="0">
                <a:solidFill>
                  <a:srgbClr val="002060"/>
                </a:solidFill>
              </a:rPr>
              <a:t>ההסתברות שדניאל יצא לארוחת צהריים בחדר האוכל המצוי בחברה שבה הוא עובד הינה  </a:t>
            </a:r>
            <a:r>
              <a:rPr lang="en-US" sz="2400" dirty="0">
                <a:solidFill>
                  <a:srgbClr val="002060"/>
                </a:solidFill>
              </a:rPr>
              <a:t>0.8</a:t>
            </a:r>
            <a:r>
              <a:rPr lang="he-IL" sz="2400" dirty="0">
                <a:solidFill>
                  <a:srgbClr val="002060"/>
                </a:solidFill>
              </a:rPr>
              <a:t>.</a:t>
            </a:r>
          </a:p>
          <a:p>
            <a:pPr algn="r"/>
            <a:r>
              <a:rPr lang="he-IL" sz="2400" dirty="0">
                <a:solidFill>
                  <a:srgbClr val="002060"/>
                </a:solidFill>
              </a:rPr>
              <a:t>בשבוע עבודה בן 5 ימים :</a:t>
            </a:r>
          </a:p>
          <a:p>
            <a:pPr marL="342900" indent="-342900" algn="r">
              <a:buFont typeface="+mj-cs"/>
              <a:buAutoNum type="hebrew2Minus"/>
            </a:pPr>
            <a:r>
              <a:rPr lang="he-IL" sz="2400" dirty="0">
                <a:solidFill>
                  <a:srgbClr val="002060"/>
                </a:solidFill>
              </a:rPr>
              <a:t>מהי ההסתברות שהוא יאכל בחדר האוכל פעם אחת בלבד?</a:t>
            </a:r>
          </a:p>
          <a:p>
            <a:pPr marL="342900" indent="-342900" algn="r">
              <a:buFont typeface="+mj-cs"/>
              <a:buAutoNum type="hebrew2Minus"/>
            </a:pPr>
            <a:r>
              <a:rPr lang="he-IL" sz="2400" dirty="0">
                <a:solidFill>
                  <a:srgbClr val="002060"/>
                </a:solidFill>
              </a:rPr>
              <a:t>מהי ההסתברות שהוא יאכל בחדר האוכל בדיוק  פעמיים?</a:t>
            </a:r>
          </a:p>
          <a:p>
            <a:pPr marL="342900" indent="-342900" algn="r">
              <a:buFont typeface="+mj-cs"/>
              <a:buAutoNum type="hebrew2Minus"/>
            </a:pPr>
            <a:r>
              <a:rPr lang="he-IL" sz="2400" dirty="0">
                <a:solidFill>
                  <a:srgbClr val="002060"/>
                </a:solidFill>
              </a:rPr>
              <a:t>מה ההסתברות שהוא יאכל בחדר האוכל בדיוק שלוש פעמים?</a:t>
            </a:r>
          </a:p>
          <a:p>
            <a:pPr marL="342900" indent="-342900" algn="r">
              <a:buFont typeface="+mj-cs"/>
              <a:buAutoNum type="hebrew2Minus"/>
            </a:pPr>
            <a:r>
              <a:rPr lang="he-IL" sz="2400" dirty="0">
                <a:solidFill>
                  <a:srgbClr val="002060"/>
                </a:solidFill>
              </a:rPr>
              <a:t>מהי ההסתברות שדניאל יאכל בחדר האוכל לפחות  פעמיים? </a:t>
            </a:r>
          </a:p>
          <a:p>
            <a:pPr algn="r"/>
            <a:endParaRPr lang="he-IL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pPr algn="r"/>
            <a:r>
              <a:rPr lang="he-IL" dirty="0">
                <a:solidFill>
                  <a:srgbClr val="C00000"/>
                </a:solidFill>
              </a:rPr>
              <a:t>דוגמא לניסוי הבינומי</a:t>
            </a:r>
          </a:p>
        </p:txBody>
      </p:sp>
      <p:pic>
        <p:nvPicPr>
          <p:cNvPr id="6" name="תמונה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916832"/>
            <a:ext cx="2649497" cy="4389663"/>
          </a:xfrm>
          <a:prstGeom prst="rect">
            <a:avLst/>
          </a:prstGeom>
        </p:spPr>
      </p:pic>
      <p:sp>
        <p:nvSpPr>
          <p:cNvPr id="8" name="מציין מיקום תוכן 2"/>
          <p:cNvSpPr>
            <a:spLocks noGrp="1" noRot="1" noChangeAspect="1" noMove="1" noResize="1" noEditPoints="1" noAdjustHandles="1" noChangeArrowheads="1" noChangeShapeType="1" noTextEdit="1"/>
          </p:cNvSpPr>
          <p:nvPr>
            <p:ph type="subTitle" idx="1"/>
          </p:nvPr>
        </p:nvSpPr>
        <p:spPr>
          <a:xfrm>
            <a:off x="250825" y="1341438"/>
            <a:ext cx="8713788" cy="5183187"/>
          </a:xfrm>
          <a:blipFill rotWithShape="0">
            <a:blip r:embed="rId3" cstate="print"/>
            <a:stretch>
              <a:fillRect r="-518" b="-4267"/>
            </a:stretch>
          </a:blipFill>
        </p:spPr>
        <p:txBody>
          <a:bodyPr/>
          <a:lstStyle/>
          <a:p>
            <a:r>
              <a:rPr lang="he-IL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pPr algn="r"/>
            <a:r>
              <a:rPr lang="he-IL" dirty="0">
                <a:solidFill>
                  <a:srgbClr val="C00000"/>
                </a:solidFill>
              </a:rPr>
              <a:t>הקדמה לניסוי הבינומי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683568" y="1412776"/>
            <a:ext cx="8064896" cy="5184576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he-IL" b="1" dirty="0">
                <a:solidFill>
                  <a:srgbClr val="002060"/>
                </a:solidFill>
              </a:rPr>
              <a:t>א-פתרון </a:t>
            </a:r>
          </a:p>
          <a:p>
            <a:r>
              <a:rPr lang="he-IL" dirty="0">
                <a:solidFill>
                  <a:srgbClr val="002060"/>
                </a:solidFill>
              </a:rPr>
              <a:t>יש 5 אפשרויות לבחור את היום בו </a:t>
            </a:r>
            <a:r>
              <a:rPr lang="he-IL" b="1" dirty="0">
                <a:solidFill>
                  <a:srgbClr val="002060"/>
                </a:solidFill>
              </a:rPr>
              <a:t>יאכל</a:t>
            </a:r>
            <a:r>
              <a:rPr lang="he-IL" dirty="0">
                <a:solidFill>
                  <a:srgbClr val="002060"/>
                </a:solidFill>
              </a:rPr>
              <a:t> דניאל בחדר האוכל, 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he-IL" dirty="0">
                <a:solidFill>
                  <a:srgbClr val="002060"/>
                </a:solidFill>
              </a:rPr>
              <a:t>ותוך כדי כך את ארבעת הימים שבהם </a:t>
            </a:r>
            <a:r>
              <a:rPr lang="he-IL" b="1" dirty="0">
                <a:solidFill>
                  <a:srgbClr val="002060"/>
                </a:solidFill>
              </a:rPr>
              <a:t>לא יאכל </a:t>
            </a:r>
            <a:r>
              <a:rPr lang="he-IL" dirty="0">
                <a:solidFill>
                  <a:srgbClr val="002060"/>
                </a:solidFill>
              </a:rPr>
              <a:t>בחדר האוכל.</a:t>
            </a:r>
          </a:p>
          <a:p>
            <a:r>
              <a:rPr lang="he-IL" dirty="0">
                <a:solidFill>
                  <a:srgbClr val="002060"/>
                </a:solidFill>
              </a:rPr>
              <a:t>ההסתברות שדניאל יאכל בחדר האוכל  ביום מסוים היא:  </a:t>
            </a:r>
            <a:r>
              <a:rPr lang="en-US" b="1" dirty="0">
                <a:solidFill>
                  <a:srgbClr val="002060"/>
                </a:solidFill>
              </a:rPr>
              <a:t>0.8</a:t>
            </a:r>
            <a:endParaRPr lang="he-IL" b="1" dirty="0">
              <a:solidFill>
                <a:srgbClr val="002060"/>
              </a:solidFill>
            </a:endParaRPr>
          </a:p>
          <a:p>
            <a:r>
              <a:rPr lang="he-IL" dirty="0">
                <a:solidFill>
                  <a:srgbClr val="002060"/>
                </a:solidFill>
              </a:rPr>
              <a:t>ההסתברות שלא יאכל בחדר האוכל באותו יום היא </a:t>
            </a:r>
            <a:r>
              <a:rPr lang="he-IL" b="1" dirty="0">
                <a:solidFill>
                  <a:srgbClr val="002060"/>
                </a:solidFill>
              </a:rPr>
              <a:t>0.2</a:t>
            </a:r>
          </a:p>
          <a:p>
            <a:r>
              <a:rPr lang="he-IL" dirty="0">
                <a:solidFill>
                  <a:srgbClr val="002060"/>
                </a:solidFill>
              </a:rPr>
              <a:t>דניאל  יאכל  פעם אחת בלבד בחדר האוכל, ומכאן מובן שבארבע הפעמים הנותרות הוא לא יאכל שם.</a:t>
            </a:r>
          </a:p>
          <a:p>
            <a:r>
              <a:rPr lang="he-IL" dirty="0">
                <a:solidFill>
                  <a:srgbClr val="002060"/>
                </a:solidFill>
              </a:rPr>
              <a:t>לכאורה, דניאל מקבל בכל יום החלטה עצמאית בעניין, ללא תלות בהחלטותיו בשאר הימים.</a:t>
            </a:r>
          </a:p>
          <a:p>
            <a:r>
              <a:rPr lang="he-IL" b="1" dirty="0">
                <a:solidFill>
                  <a:srgbClr val="002060"/>
                </a:solidFill>
              </a:rPr>
              <a:t>כיוון שהמאורעות בלתי תלויים נכפול את ההסתברויות שלהם</a:t>
            </a:r>
            <a:r>
              <a:rPr lang="he-IL" b="1" dirty="0"/>
              <a:t>.</a:t>
            </a:r>
          </a:p>
          <a:p>
            <a:endParaRPr lang="he-IL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pPr algn="r"/>
            <a:r>
              <a:rPr lang="he-IL" dirty="0">
                <a:solidFill>
                  <a:srgbClr val="C00000"/>
                </a:solidFill>
              </a:rPr>
              <a:t>דוגמא לניסוי הבינומי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683568" y="1412776"/>
            <a:ext cx="8064896" cy="5184576"/>
          </a:xfrm>
        </p:spPr>
        <p:txBody>
          <a:bodyPr>
            <a:normAutofit fontScale="92500" lnSpcReduction="20000"/>
          </a:bodyPr>
          <a:lstStyle/>
          <a:p>
            <a:r>
              <a:rPr lang="he-IL" dirty="0">
                <a:solidFill>
                  <a:srgbClr val="002060"/>
                </a:solidFill>
              </a:rPr>
              <a:t>ההסתברות שדניאל יאכל בחדר האוכל רק ביום ראשון היא: 	</a:t>
            </a:r>
            <a:r>
              <a:rPr lang="en-US" b="1" dirty="0">
                <a:solidFill>
                  <a:srgbClr val="FF0000"/>
                </a:solidFill>
              </a:rPr>
              <a:t>0.8 </a:t>
            </a:r>
            <a:r>
              <a:rPr lang="en-US" dirty="0">
                <a:solidFill>
                  <a:srgbClr val="FF0000"/>
                </a:solidFill>
              </a:rPr>
              <a:t>∙0.2 ∙0.2 ∙0.2 ∙0.2</a:t>
            </a:r>
            <a:endParaRPr lang="he-IL" dirty="0">
              <a:solidFill>
                <a:srgbClr val="FF0000"/>
              </a:solidFill>
            </a:endParaRPr>
          </a:p>
          <a:p>
            <a:r>
              <a:rPr lang="he-IL" dirty="0">
                <a:solidFill>
                  <a:srgbClr val="002060"/>
                </a:solidFill>
              </a:rPr>
              <a:t>ההסתברות שדניאל יאכל בחדר האוכל רק ביום שני היא: 		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0.2 ∙</a:t>
            </a:r>
            <a:r>
              <a:rPr lang="en-US" b="1" dirty="0">
                <a:solidFill>
                  <a:srgbClr val="FF0000"/>
                </a:solidFill>
              </a:rPr>
              <a:t>0.8 </a:t>
            </a:r>
            <a:r>
              <a:rPr lang="en-US" dirty="0">
                <a:solidFill>
                  <a:srgbClr val="FF0000"/>
                </a:solidFill>
              </a:rPr>
              <a:t>∙0.2 ∙0.2 ∙0.2</a:t>
            </a:r>
            <a:endParaRPr lang="he-IL" dirty="0">
              <a:solidFill>
                <a:srgbClr val="FF0000"/>
              </a:solidFill>
            </a:endParaRPr>
          </a:p>
          <a:p>
            <a:r>
              <a:rPr lang="he-IL" dirty="0">
                <a:solidFill>
                  <a:srgbClr val="002060"/>
                </a:solidFill>
              </a:rPr>
              <a:t>ההסתברות שדניאל יאכל בחדר האוכל רק ביום שלישי היא: 	</a:t>
            </a:r>
            <a:r>
              <a:rPr lang="en-US" dirty="0">
                <a:solidFill>
                  <a:srgbClr val="FF0000"/>
                </a:solidFill>
              </a:rPr>
              <a:t>0.2 ∙0.2 ∙</a:t>
            </a:r>
            <a:r>
              <a:rPr lang="en-US" b="1" dirty="0">
                <a:solidFill>
                  <a:srgbClr val="FF0000"/>
                </a:solidFill>
              </a:rPr>
              <a:t>0.8</a:t>
            </a:r>
            <a:r>
              <a:rPr lang="en-US" dirty="0">
                <a:solidFill>
                  <a:srgbClr val="FF0000"/>
                </a:solidFill>
              </a:rPr>
              <a:t> ∙0.2 ∙0.2</a:t>
            </a:r>
            <a:endParaRPr lang="he-IL" dirty="0">
              <a:solidFill>
                <a:srgbClr val="FF0000"/>
              </a:solidFill>
            </a:endParaRPr>
          </a:p>
          <a:p>
            <a:r>
              <a:rPr lang="he-IL" dirty="0">
                <a:solidFill>
                  <a:srgbClr val="002060"/>
                </a:solidFill>
              </a:rPr>
              <a:t>ההסתברות שדניאל יאכל בחדר האוכל רק ביום רביעי היא: 	</a:t>
            </a:r>
            <a:r>
              <a:rPr lang="en-US" dirty="0">
                <a:solidFill>
                  <a:srgbClr val="FF0000"/>
                </a:solidFill>
              </a:rPr>
              <a:t>0.2 ∙0.2 ∙0.2 ∙</a:t>
            </a:r>
            <a:r>
              <a:rPr lang="en-US" b="1" dirty="0">
                <a:solidFill>
                  <a:srgbClr val="FF0000"/>
                </a:solidFill>
              </a:rPr>
              <a:t>0.8</a:t>
            </a:r>
            <a:r>
              <a:rPr lang="en-US" dirty="0">
                <a:solidFill>
                  <a:srgbClr val="FF0000"/>
                </a:solidFill>
              </a:rPr>
              <a:t> ∙0.2</a:t>
            </a:r>
            <a:endParaRPr lang="he-IL" dirty="0">
              <a:solidFill>
                <a:srgbClr val="FF0000"/>
              </a:solidFill>
            </a:endParaRPr>
          </a:p>
          <a:p>
            <a:r>
              <a:rPr lang="he-IL" dirty="0">
                <a:solidFill>
                  <a:srgbClr val="002060"/>
                </a:solidFill>
              </a:rPr>
              <a:t>ההסתברות שדניאל יאכל בחדר האוכל רק ביום חמישי היא: 	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0.2 ∙0.2 ∙0.2 ∙0.2 ∙</a:t>
            </a:r>
            <a:r>
              <a:rPr lang="en-US" b="1" dirty="0">
                <a:solidFill>
                  <a:srgbClr val="FF0000"/>
                </a:solidFill>
              </a:rPr>
              <a:t>0.8</a:t>
            </a:r>
            <a:endParaRPr lang="he-IL" dirty="0">
              <a:solidFill>
                <a:srgbClr val="FF0000"/>
              </a:solidFill>
            </a:endParaRPr>
          </a:p>
          <a:p>
            <a:endParaRPr lang="he-IL" sz="1400" dirty="0">
              <a:solidFill>
                <a:srgbClr val="002060"/>
              </a:solidFill>
            </a:endParaRPr>
          </a:p>
          <a:p>
            <a:r>
              <a:rPr lang="he-IL" dirty="0">
                <a:solidFill>
                  <a:srgbClr val="002060"/>
                </a:solidFill>
              </a:rPr>
              <a:t>לכן, ההסתברות שדניאל יאכל בחדר האוכל פעם אחת בלבד היא:</a:t>
            </a:r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2123728" y="6165304"/>
          <a:ext cx="1822356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4" name="Equation" r:id="rId3" imgW="736560" imgH="203040" progId="Equation.DSMT4">
                  <p:embed/>
                </p:oleObj>
              </mc:Choice>
              <mc:Fallback>
                <p:oleObj name="Equation" r:id="rId3" imgW="736560" imgH="20304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8" y="6165304"/>
                        <a:ext cx="1822356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5736" y="764703"/>
            <a:ext cx="6262464" cy="720081"/>
          </a:xfrm>
        </p:spPr>
        <p:txBody>
          <a:bodyPr>
            <a:normAutofit fontScale="90000"/>
          </a:bodyPr>
          <a:lstStyle/>
          <a:p>
            <a:pPr algn="r"/>
            <a:r>
              <a:rPr lang="he-IL" dirty="0">
                <a:solidFill>
                  <a:srgbClr val="C00000"/>
                </a:solidFill>
              </a:rPr>
              <a:t>דוגמא לניסוי הבינומי-סעיף ב</a:t>
            </a:r>
          </a:p>
        </p:txBody>
      </p:sp>
      <p:sp>
        <p:nvSpPr>
          <p:cNvPr id="5" name="מציין מיקום תוכן 2"/>
          <p:cNvSpPr>
            <a:spLocks noGrp="1"/>
          </p:cNvSpPr>
          <p:nvPr>
            <p:ph type="subTitle" idx="1"/>
          </p:nvPr>
        </p:nvSpPr>
        <p:spPr>
          <a:xfrm>
            <a:off x="684213" y="1412875"/>
            <a:ext cx="8064500" cy="5184775"/>
          </a:xfrm>
        </p:spPr>
        <p:txBody>
          <a:bodyPr>
            <a:normAutofit lnSpcReduction="10000"/>
          </a:bodyPr>
          <a:lstStyle/>
          <a:p>
            <a:pPr algn="r"/>
            <a:r>
              <a:rPr lang="he-IL" b="1" dirty="0">
                <a:solidFill>
                  <a:srgbClr val="4F81BD"/>
                </a:solidFill>
              </a:rPr>
              <a:t>ב.</a:t>
            </a:r>
          </a:p>
          <a:p>
            <a:r>
              <a:rPr lang="he-IL" dirty="0">
                <a:solidFill>
                  <a:srgbClr val="002060"/>
                </a:solidFill>
              </a:rPr>
              <a:t>ההסתברות שדניאל יאכל בחדר האוכל </a:t>
            </a:r>
            <a:r>
              <a:rPr lang="he-IL" b="1" dirty="0">
                <a:solidFill>
                  <a:srgbClr val="002060"/>
                </a:solidFill>
              </a:rPr>
              <a:t>בדיוק פעמיים </a:t>
            </a:r>
            <a:r>
              <a:rPr lang="he-IL" dirty="0">
                <a:solidFill>
                  <a:srgbClr val="002060"/>
                </a:solidFill>
              </a:rPr>
              <a:t>משמעותה ש-3 פעמים בשבוע לא יאכל בחדר האוכל.</a:t>
            </a:r>
          </a:p>
          <a:p>
            <a:r>
              <a:rPr lang="he-IL" dirty="0">
                <a:solidFill>
                  <a:srgbClr val="002060"/>
                </a:solidFill>
              </a:rPr>
              <a:t>מהי ההסתברות שדניאל יבחר לאכול בחדר האוכל רק בימים ראשון ושני?</a:t>
            </a:r>
          </a:p>
          <a:p>
            <a:r>
              <a:rPr lang="he-IL" dirty="0">
                <a:solidFill>
                  <a:srgbClr val="002060"/>
                </a:solidFill>
              </a:rPr>
              <a:t>שימו לב שזוהי ההסתברות שיבחר לאכול פעמיים גם כאשר הימים הם אחרים.</a:t>
            </a:r>
          </a:p>
          <a:p>
            <a:r>
              <a:rPr lang="he-IL" dirty="0">
                <a:solidFill>
                  <a:srgbClr val="002060"/>
                </a:solidFill>
              </a:rPr>
              <a:t>עלינו לברר מהו מספר האופנים לבחירת יומיים מבין החמישה.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778098"/>
          </a:xfrm>
        </p:spPr>
        <p:txBody>
          <a:bodyPr/>
          <a:lstStyle/>
          <a:p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דוגמא לניסוי הבינומי-סעיף ב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72608"/>
          </a:xfrm>
        </p:spPr>
        <p:txBody>
          <a:bodyPr/>
          <a:lstStyle/>
          <a:p>
            <a:r>
              <a:rPr lang="he-IL" sz="2400" dirty="0"/>
              <a:t>עלינו לברר מהו מספר האופנים לבחירת יומיים מבין החמישה. </a:t>
            </a:r>
          </a:p>
          <a:p>
            <a:r>
              <a:rPr lang="he-IL" sz="2400" dirty="0"/>
              <a:t>בעזרת נוסחת הצרופים, מספר האופנים לבחירת שני הימים שבהם </a:t>
            </a:r>
            <a:r>
              <a:rPr lang="he-IL" sz="2400" b="1" dirty="0">
                <a:solidFill>
                  <a:srgbClr val="00B050"/>
                </a:solidFill>
              </a:rPr>
              <a:t>יאכל</a:t>
            </a:r>
            <a:r>
              <a:rPr lang="he-IL" sz="2400" dirty="0">
                <a:solidFill>
                  <a:srgbClr val="00B050"/>
                </a:solidFill>
              </a:rPr>
              <a:t> </a:t>
            </a:r>
            <a:r>
              <a:rPr lang="he-IL" sz="2400" dirty="0"/>
              <a:t>בחדר האוכל הינו: </a:t>
            </a:r>
          </a:p>
          <a:p>
            <a:r>
              <a:rPr lang="he-IL" sz="2400" dirty="0"/>
              <a:t>      .</a:t>
            </a:r>
          </a:p>
          <a:p>
            <a:r>
              <a:rPr lang="he-IL" sz="2400" dirty="0"/>
              <a:t>ההסתברות שדניאל יבחר לאכול בחדר האוכל ביומיים מסוימים מבין החמישה היא               .</a:t>
            </a:r>
          </a:p>
          <a:p>
            <a:r>
              <a:rPr lang="he-IL" sz="2400" dirty="0"/>
              <a:t>לכן ההסתברות למאורע המבוקש הינה:  </a:t>
            </a:r>
            <a:r>
              <a:rPr lang="he-IL" dirty="0"/>
              <a:t>	</a:t>
            </a:r>
          </a:p>
          <a:p>
            <a:endParaRPr lang="he-IL" dirty="0"/>
          </a:p>
          <a:p>
            <a:endParaRPr lang="he-IL" dirty="0"/>
          </a:p>
        </p:txBody>
      </p:sp>
      <p:graphicFrame>
        <p:nvGraphicFramePr>
          <p:cNvPr id="3687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3918689"/>
              </p:ext>
            </p:extLst>
          </p:nvPr>
        </p:nvGraphicFramePr>
        <p:xfrm>
          <a:off x="4860032" y="1916832"/>
          <a:ext cx="576064" cy="98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6" name="Equation" r:id="rId3" imgW="266400" imgH="457200" progId="Equation.DSMT4">
                  <p:embed/>
                </p:oleObj>
              </mc:Choice>
              <mc:Fallback>
                <p:oleObj name="Equation" r:id="rId3" imgW="266400" imgH="4572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1916832"/>
                        <a:ext cx="576064" cy="98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אובייקט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0664065"/>
              </p:ext>
            </p:extLst>
          </p:nvPr>
        </p:nvGraphicFramePr>
        <p:xfrm>
          <a:off x="4788024" y="3140968"/>
          <a:ext cx="1296144" cy="4302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7" name="Equation" r:id="rId5" imgW="609336" imgH="203112" progId="Equation.DSMT4">
                  <p:embed/>
                </p:oleObj>
              </mc:Choice>
              <mc:Fallback>
                <p:oleObj name="Equation" r:id="rId5" imgW="609336" imgH="203112" progId="Equation.DSMT4">
                  <p:embed/>
                  <p:pic>
                    <p:nvPicPr>
                      <p:cNvPr id="0" name="אובייקט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4" y="3140968"/>
                        <a:ext cx="1296144" cy="4302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אובייקט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1399253"/>
              </p:ext>
            </p:extLst>
          </p:nvPr>
        </p:nvGraphicFramePr>
        <p:xfrm>
          <a:off x="1979712" y="3501008"/>
          <a:ext cx="1584176" cy="799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8" name="Equation" r:id="rId7" imgW="901700" imgH="457200" progId="Equation.DSMT4">
                  <p:embed/>
                </p:oleObj>
              </mc:Choice>
              <mc:Fallback>
                <p:oleObj name="Equation" r:id="rId7" imgW="901700" imgH="457200" progId="Equation.DSMT4">
                  <p:embed/>
                  <p:pic>
                    <p:nvPicPr>
                      <p:cNvPr id="0" name="אובייקט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3501008"/>
                        <a:ext cx="1584176" cy="7998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778098"/>
          </a:xfrm>
        </p:spPr>
        <p:txBody>
          <a:bodyPr/>
          <a:lstStyle/>
          <a:p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דוגמא לניסוי הבינומי-סעיף ג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72608"/>
          </a:xfrm>
        </p:spPr>
        <p:txBody>
          <a:bodyPr/>
          <a:lstStyle/>
          <a:p>
            <a:r>
              <a:rPr lang="he-IL" sz="2400" dirty="0"/>
              <a:t>ההסתברות שדניאל יאכל בחדר האוכל בשלושה ימים מסוימים (למשל: ראשון, שלישי וחמישי) היא:</a:t>
            </a:r>
            <a:br>
              <a:rPr lang="en-US" sz="2400" dirty="0"/>
            </a:br>
            <a:r>
              <a:rPr lang="he-IL" sz="2400" dirty="0"/>
              <a:t>                 .</a:t>
            </a:r>
          </a:p>
          <a:p>
            <a:r>
              <a:rPr lang="he-IL" sz="2400" dirty="0"/>
              <a:t>בעזרת נוסחת הצרופים מספר האופנים לבחירת הימים הינו:</a:t>
            </a:r>
          </a:p>
          <a:p>
            <a:endParaRPr lang="he-IL" sz="2400" dirty="0"/>
          </a:p>
          <a:p>
            <a:r>
              <a:rPr lang="he-IL" sz="2400" dirty="0"/>
              <a:t>לכן ההסתברות למאורע המבוקש הינה:  		.</a:t>
            </a:r>
          </a:p>
          <a:p>
            <a:endParaRPr lang="he-IL" dirty="0"/>
          </a:p>
          <a:p>
            <a:endParaRPr lang="he-IL" dirty="0"/>
          </a:p>
          <a:p>
            <a:endParaRPr lang="he-IL" dirty="0"/>
          </a:p>
        </p:txBody>
      </p:sp>
      <p:graphicFrame>
        <p:nvGraphicFramePr>
          <p:cNvPr id="6" name="אובייקט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6188968"/>
              </p:ext>
            </p:extLst>
          </p:nvPr>
        </p:nvGraphicFramePr>
        <p:xfrm>
          <a:off x="2915816" y="1470296"/>
          <a:ext cx="1152128" cy="383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6" name="Equation" r:id="rId3" imgW="609336" imgH="203112" progId="Equation.DSMT4">
                  <p:embed/>
                </p:oleObj>
              </mc:Choice>
              <mc:Fallback>
                <p:oleObj name="Equation" r:id="rId3" imgW="609336" imgH="203112" progId="Equation.DSMT4">
                  <p:embed/>
                  <p:pic>
                    <p:nvPicPr>
                      <p:cNvPr id="0" name="אובייקט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1470296"/>
                        <a:ext cx="1152128" cy="3833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אובייקט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3432030"/>
              </p:ext>
            </p:extLst>
          </p:nvPr>
        </p:nvGraphicFramePr>
        <p:xfrm>
          <a:off x="683568" y="2204863"/>
          <a:ext cx="648072" cy="7920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7" name="Equation" r:id="rId5" imgW="266584" imgH="457002" progId="Equation.DSMT4">
                  <p:embed/>
                </p:oleObj>
              </mc:Choice>
              <mc:Fallback>
                <p:oleObj name="Equation" r:id="rId5" imgW="266584" imgH="457002" progId="Equation.DSMT4">
                  <p:embed/>
                  <p:pic>
                    <p:nvPicPr>
                      <p:cNvPr id="0" name="אובייקט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2204863"/>
                        <a:ext cx="648072" cy="7920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אובייקט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8299166"/>
              </p:ext>
            </p:extLst>
          </p:nvPr>
        </p:nvGraphicFramePr>
        <p:xfrm>
          <a:off x="1691679" y="3068961"/>
          <a:ext cx="1848773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28" name="Equation" r:id="rId7" imgW="901700" imgH="457200" progId="Equation.DSMT4">
                  <p:embed/>
                </p:oleObj>
              </mc:Choice>
              <mc:Fallback>
                <p:oleObj name="Equation" r:id="rId7" imgW="901700" imgH="457200" progId="Equation.DSMT4">
                  <p:embed/>
                  <p:pic>
                    <p:nvPicPr>
                      <p:cNvPr id="0" name="אובייקט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79" y="3068961"/>
                        <a:ext cx="1848773" cy="720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80051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778098"/>
          </a:xfrm>
        </p:spPr>
        <p:txBody>
          <a:bodyPr/>
          <a:lstStyle/>
          <a:p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דוגמא לניסוי הבינומי-סעיף ד</a:t>
            </a:r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7" y="1268760"/>
            <a:ext cx="7902625" cy="4392488"/>
          </a:xfrm>
        </p:spPr>
      </p:pic>
    </p:spTree>
    <p:extLst>
      <p:ext uri="{BB962C8B-B14F-4D97-AF65-F5344CB8AC3E}">
        <p14:creationId xmlns:p14="http://schemas.microsoft.com/office/powerpoint/2010/main" val="16229100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778098"/>
          </a:xfrm>
        </p:spPr>
        <p:txBody>
          <a:bodyPr/>
          <a:lstStyle/>
          <a:p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כלל ההסתברות הבינומית</a:t>
            </a:r>
          </a:p>
        </p:txBody>
      </p:sp>
      <p:pic>
        <p:nvPicPr>
          <p:cNvPr id="5" name="מציין מיקום תוכן 4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84" y="1219312"/>
            <a:ext cx="8199831" cy="4740051"/>
          </a:xfrm>
        </p:spPr>
      </p:pic>
    </p:spTree>
    <p:extLst>
      <p:ext uri="{BB962C8B-B14F-4D97-AF65-F5344CB8AC3E}">
        <p14:creationId xmlns:p14="http://schemas.microsoft.com/office/powerpoint/2010/main" val="21152424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706090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דוגמא נוספת לניסוי בינומי</a:t>
            </a:r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96752"/>
            <a:ext cx="7978831" cy="1691853"/>
          </a:xfrm>
        </p:spPr>
      </p:pic>
      <p:sp>
        <p:nvSpPr>
          <p:cNvPr id="5" name="TextBox 4"/>
          <p:cNvSpPr txBox="1"/>
          <p:nvPr/>
        </p:nvSpPr>
        <p:spPr>
          <a:xfrm>
            <a:off x="7236296" y="3429000"/>
            <a:ext cx="100811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pic>
        <p:nvPicPr>
          <p:cNvPr id="6" name="תמונה 5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996952"/>
            <a:ext cx="5942999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1764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דוגמא נוספת לניסוי בינומי-סעיף ב</a:t>
            </a:r>
            <a:endParaRPr lang="he-IL" dirty="0"/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412776"/>
            <a:ext cx="8097830" cy="4248472"/>
          </a:xfrm>
        </p:spPr>
      </p:pic>
    </p:spTree>
    <p:extLst>
      <p:ext uri="{BB962C8B-B14F-4D97-AF65-F5344CB8AC3E}">
        <p14:creationId xmlns:p14="http://schemas.microsoft.com/office/powerpoint/2010/main" val="31031049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דוגמא נוספת לניסוי בינומי-סעיף ג</a:t>
            </a:r>
            <a:endParaRPr lang="he-IL" dirty="0"/>
          </a:p>
        </p:txBody>
      </p:sp>
      <p:pic>
        <p:nvPicPr>
          <p:cNvPr id="8" name="מציין מיקום תוכן 7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68760"/>
            <a:ext cx="7597798" cy="3787468"/>
          </a:xfrm>
        </p:spPr>
      </p:pic>
    </p:spTree>
    <p:extLst>
      <p:ext uri="{BB962C8B-B14F-4D97-AF65-F5344CB8AC3E}">
        <p14:creationId xmlns:p14="http://schemas.microsoft.com/office/powerpoint/2010/main" val="37201873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דוגמא נוספת לניסוי בינומי-סעיף ג</a:t>
            </a:r>
            <a:endParaRPr lang="he-IL" dirty="0"/>
          </a:p>
        </p:txBody>
      </p:sp>
      <p:pic>
        <p:nvPicPr>
          <p:cNvPr id="5" name="מציין מיקום תוכן 4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916832"/>
            <a:ext cx="7488832" cy="3744416"/>
          </a:xfrm>
        </p:spPr>
      </p:pic>
    </p:spTree>
    <p:extLst>
      <p:ext uri="{BB962C8B-B14F-4D97-AF65-F5344CB8AC3E}">
        <p14:creationId xmlns:p14="http://schemas.microsoft.com/office/powerpoint/2010/main" val="40687393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562074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שילוב הסתברות מותנית עם הבינומי</a:t>
            </a:r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196752"/>
            <a:ext cx="7533621" cy="4536504"/>
          </a:xfrm>
        </p:spPr>
      </p:pic>
    </p:spTree>
    <p:extLst>
      <p:ext uri="{BB962C8B-B14F-4D97-AF65-F5344CB8AC3E}">
        <p14:creationId xmlns:p14="http://schemas.microsoft.com/office/powerpoint/2010/main" val="25860959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562074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שילוב הסתברות מותנית עם הבינומי</a:t>
            </a:r>
          </a:p>
        </p:txBody>
      </p:sp>
      <p:pic>
        <p:nvPicPr>
          <p:cNvPr id="5" name="מציין מיקום תוכן 4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196751"/>
            <a:ext cx="5029491" cy="1228007"/>
          </a:xfrm>
        </p:spPr>
      </p:pic>
      <p:pic>
        <p:nvPicPr>
          <p:cNvPr id="6" name="תמונה 5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564904"/>
            <a:ext cx="7416824" cy="390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257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562074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שילוב הסתברות מותנית עם הבינומי</a:t>
            </a:r>
          </a:p>
        </p:txBody>
      </p:sp>
      <p:pic>
        <p:nvPicPr>
          <p:cNvPr id="4" name="מציין מיקום תוכן 3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152982"/>
            <a:ext cx="4873805" cy="907866"/>
          </a:xfrm>
        </p:spPr>
      </p:pic>
      <p:pic>
        <p:nvPicPr>
          <p:cNvPr id="7" name="תמונה 6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680" y="1988841"/>
            <a:ext cx="7586639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672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99592" y="274638"/>
            <a:ext cx="7787208" cy="562074"/>
          </a:xfrm>
        </p:spPr>
        <p:txBody>
          <a:bodyPr>
            <a:normAutofit fontScale="90000"/>
          </a:bodyPr>
          <a:lstStyle/>
          <a:p>
            <a:r>
              <a:rPr lang="he-IL" dirty="0">
                <a:solidFill>
                  <a:schemeClr val="accent6">
                    <a:lumMod val="75000"/>
                  </a:schemeClr>
                </a:solidFill>
              </a:rPr>
              <a:t>שילוב הסתברות מותנית עם הבינומי</a:t>
            </a:r>
          </a:p>
        </p:txBody>
      </p:sp>
      <p:pic>
        <p:nvPicPr>
          <p:cNvPr id="5" name="מציין מיקום תוכן 4" descr="גזירת מסך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604" y="1340768"/>
            <a:ext cx="5075326" cy="1008112"/>
          </a:xfrm>
        </p:spPr>
      </p:pic>
      <p:pic>
        <p:nvPicPr>
          <p:cNvPr id="6" name="תמונה 5" descr="גזירת מסך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785054"/>
            <a:ext cx="8341848" cy="201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764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>
            <a:extLst>
              <a:ext uri="{FF2B5EF4-FFF2-40B4-BE49-F238E27FC236}">
                <a16:creationId xmlns:a16="http://schemas.microsoft.com/office/drawing/2014/main" id="{271540EC-8983-41F8-990B-DB65A5F97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9805"/>
            <a:ext cx="9144000" cy="459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43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11697</TotalTime>
  <Words>1041</Words>
  <Application>Microsoft Office PowerPoint</Application>
  <PresentationFormat>‫הצגה על המסך (4:3)</PresentationFormat>
  <Paragraphs>142</Paragraphs>
  <Slides>39</Slides>
  <Notes>0</Notes>
  <HiddenSlides>0</HiddenSlides>
  <MMClips>0</MMClips>
  <ScaleCrop>false</ScaleCrop>
  <HeadingPairs>
    <vt:vector size="8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שרתי OLE מוטבעים</vt:lpstr>
      </vt:variant>
      <vt:variant>
        <vt:i4>1</vt:i4>
      </vt:variant>
      <vt:variant>
        <vt:lpstr>כותרות שקופיות</vt:lpstr>
      </vt:variant>
      <vt:variant>
        <vt:i4>39</vt:i4>
      </vt:variant>
    </vt:vector>
  </HeadingPairs>
  <TitlesOfParts>
    <vt:vector size="43" baseType="lpstr">
      <vt:lpstr>Arial</vt:lpstr>
      <vt:lpstr>Calibri</vt:lpstr>
      <vt:lpstr>Office Theme</vt:lpstr>
      <vt:lpstr>Equation</vt:lpstr>
      <vt:lpstr>קומבינטוריקה- צירופים</vt:lpstr>
      <vt:lpstr>קומבינטוריקה- צירופים</vt:lpstr>
      <vt:lpstr>קומבינטוריקה- צירופים</vt:lpstr>
      <vt:lpstr>קומבינטוריקה- צירופים</vt:lpstr>
      <vt:lpstr>קומבינטוריקה- צירופים</vt:lpstr>
      <vt:lpstr>קומבינטוריקה- צירופים</vt:lpstr>
      <vt:lpstr>קומבינטוריקה- צירופים</vt:lpstr>
      <vt:lpstr>קומבינטוריקה- צירופים</vt:lpstr>
      <vt:lpstr>קומבינטוריקה- צירופים</vt:lpstr>
      <vt:lpstr>קומבינטוריקה- צירופים</vt:lpstr>
      <vt:lpstr>צירופים-הגדרה</vt:lpstr>
      <vt:lpstr>קומבינטוריקה- צירופים</vt:lpstr>
      <vt:lpstr>קומבינטוריקה- צירופים</vt:lpstr>
      <vt:lpstr>חלוקת קלפים-העשרה</vt:lpstr>
      <vt:lpstr>חלוקת קלפים | פתרון סעיף א </vt:lpstr>
      <vt:lpstr>חלוקת קלפים | פתרון סעיף א </vt:lpstr>
      <vt:lpstr>חלוקת קלפים | פתרון סעיף א </vt:lpstr>
      <vt:lpstr>חלוקת קלפים | פתרון סעיף א </vt:lpstr>
      <vt:lpstr>חלוקת קלפים | סעיף ב </vt:lpstr>
      <vt:lpstr>חלוקת קלפים | פתרון סעיף ג</vt:lpstr>
      <vt:lpstr>חלוקת קלפים | פתרון סעיף ג</vt:lpstr>
      <vt:lpstr>דוגמא לניסוי הבינומי</vt:lpstr>
      <vt:lpstr>דוגמא לניסוי הבינומי</vt:lpstr>
      <vt:lpstr>הקדמה לניסוי הבינומי</vt:lpstr>
      <vt:lpstr>דוגמא לניסוי הבינומי</vt:lpstr>
      <vt:lpstr>דוגמא לניסוי הבינומי-סעיף ב</vt:lpstr>
      <vt:lpstr>דוגמא לניסוי הבינומי-סעיף ב</vt:lpstr>
      <vt:lpstr>דוגמא לניסוי הבינומי-סעיף ג</vt:lpstr>
      <vt:lpstr>דוגמא לניסוי הבינומי-סעיף ד</vt:lpstr>
      <vt:lpstr>כלל ההסתברות הבינומית</vt:lpstr>
      <vt:lpstr>דוגמא נוספת לניסוי בינומי</vt:lpstr>
      <vt:lpstr>דוגמא נוספת לניסוי בינומי-סעיף ב</vt:lpstr>
      <vt:lpstr>דוגמא נוספת לניסוי בינומי-סעיף ג</vt:lpstr>
      <vt:lpstr>דוגמא נוספת לניסוי בינומי-סעיף ג</vt:lpstr>
      <vt:lpstr>שילוב הסתברות מותנית עם הבינומי</vt:lpstr>
      <vt:lpstr>שילוב הסתברות מותנית עם הבינומי</vt:lpstr>
      <vt:lpstr>שילוב הסתברות מותנית עם הבינומי</vt:lpstr>
      <vt:lpstr>שילוב הסתברות מותנית עם הבינומי</vt:lpstr>
      <vt:lpstr>מצגת של PowerPoint‏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קומבינטוריקה- צירופים</dc:title>
  <dc:creator>משה</dc:creator>
  <cp:lastModifiedBy>Admin</cp:lastModifiedBy>
  <cp:revision>41</cp:revision>
  <dcterms:created xsi:type="dcterms:W3CDTF">2018-05-19T18:48:46Z</dcterms:created>
  <dcterms:modified xsi:type="dcterms:W3CDTF">2026-09-22T17:00:37Z</dcterms:modified>
</cp:coreProperties>
</file>