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78" r:id="rId2"/>
    <p:sldId id="279" r:id="rId3"/>
    <p:sldId id="280" r:id="rId4"/>
    <p:sldId id="281" r:id="rId5"/>
    <p:sldId id="282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3" r:id="rId52"/>
    <p:sldId id="312" r:id="rId53"/>
    <p:sldId id="311" r:id="rId54"/>
    <p:sldId id="310" r:id="rId55"/>
    <p:sldId id="309" r:id="rId56"/>
    <p:sldId id="314" r:id="rId57"/>
    <p:sldId id="315" r:id="rId58"/>
    <p:sldId id="316" r:id="rId59"/>
    <p:sldId id="318" r:id="rId60"/>
    <p:sldId id="319" r:id="rId61"/>
    <p:sldId id="320" r:id="rId62"/>
    <p:sldId id="317" r:id="rId63"/>
    <p:sldId id="324" r:id="rId64"/>
    <p:sldId id="323" r:id="rId65"/>
    <p:sldId id="322" r:id="rId66"/>
    <p:sldId id="325" r:id="rId6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55" d="100"/>
          <a:sy n="155" d="100"/>
        </p:scale>
        <p:origin x="1960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611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35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663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559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122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171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791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976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157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2417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199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CB2E9-240F-4E1E-AF3D-D373A1886D38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A334A-BF1D-47A5-9A2A-3C44CAEB748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819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mp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mp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mp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mp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mp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tmp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4082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00B0F0"/>
                </a:solidFill>
              </a:rPr>
              <a:t>ניסויים רב שלביים – דגימה ללא החזרה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34" y="1412776"/>
            <a:ext cx="7082373" cy="3240360"/>
          </a:xfrm>
        </p:spPr>
      </p:pic>
    </p:spTree>
    <p:extLst>
      <p:ext uri="{BB962C8B-B14F-4D97-AF65-F5344CB8AC3E}">
        <p14:creationId xmlns:p14="http://schemas.microsoft.com/office/powerpoint/2010/main" val="3603060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4082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00B0F0"/>
                </a:solidFill>
              </a:rPr>
              <a:t>ניסויים רב שלביים – דגימה ללא החזרה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7992888" cy="5795589"/>
          </a:xfrm>
        </p:spPr>
      </p:pic>
    </p:spTree>
    <p:extLst>
      <p:ext uri="{BB962C8B-B14F-4D97-AF65-F5344CB8AC3E}">
        <p14:creationId xmlns:p14="http://schemas.microsoft.com/office/powerpoint/2010/main" val="2830740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4082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00B0F0"/>
                </a:solidFill>
              </a:rPr>
              <a:t>ניסויים רב שלביים – דגימה ללא החזרה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7" y="1268760"/>
            <a:ext cx="8175678" cy="4680520"/>
          </a:xfrm>
        </p:spPr>
      </p:pic>
    </p:spTree>
    <p:extLst>
      <p:ext uri="{BB962C8B-B14F-4D97-AF65-F5344CB8AC3E}">
        <p14:creationId xmlns:p14="http://schemas.microsoft.com/office/powerpoint/2010/main" val="643166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4082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00B0F0"/>
                </a:solidFill>
              </a:rPr>
              <a:t>ניסויים רב שלביים – דגימה ללא החזרה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54" y="1124744"/>
            <a:ext cx="8656433" cy="4824536"/>
          </a:xfrm>
        </p:spPr>
      </p:pic>
    </p:spTree>
    <p:extLst>
      <p:ext uri="{BB962C8B-B14F-4D97-AF65-F5344CB8AC3E}">
        <p14:creationId xmlns:p14="http://schemas.microsoft.com/office/powerpoint/2010/main" val="108760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634082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00B0F0"/>
                </a:solidFill>
              </a:rPr>
              <a:t>ניסויים רב שלביים – דגימה ללא החזרה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2737"/>
            <a:ext cx="7679783" cy="2349420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14760"/>
            <a:ext cx="7786299" cy="20785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28184" y="3573016"/>
            <a:ext cx="2304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לסיכום</a:t>
            </a:r>
          </a:p>
        </p:txBody>
      </p:sp>
    </p:spTree>
    <p:extLst>
      <p:ext uri="{BB962C8B-B14F-4D97-AF65-F5344CB8AC3E}">
        <p14:creationId xmlns:p14="http://schemas.microsoft.com/office/powerpoint/2010/main" val="25900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704856" cy="48965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84" y="1124744"/>
            <a:ext cx="8709696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58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3" y="2060848"/>
            <a:ext cx="7920879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38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he-IL" dirty="0"/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85" y="998009"/>
            <a:ext cx="8641829" cy="559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7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he-IL" dirty="0"/>
          </a:p>
        </p:txBody>
      </p:sp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20922"/>
            <a:ext cx="7862994" cy="354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75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88" y="1268760"/>
            <a:ext cx="777686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15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he-I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8069957" cy="514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34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835292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66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he-IL" dirty="0"/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92" y="1340768"/>
            <a:ext cx="785929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6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הגדרה</a:t>
            </a:r>
          </a:p>
        </p:txBody>
      </p:sp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72816"/>
            <a:ext cx="7973106" cy="22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89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he-IL" b="1" dirty="0">
              <a:solidFill>
                <a:srgbClr val="00B0F0"/>
              </a:solidFill>
            </a:endParaRP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72816"/>
            <a:ext cx="784887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21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דוגמא</a:t>
            </a:r>
          </a:p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64" y="1700808"/>
            <a:ext cx="7958728" cy="450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57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79899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72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8208912" cy="50405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3985605" cy="27281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2020" y="1844824"/>
            <a:ext cx="32763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rgbClr val="00B0F0"/>
                </a:solidFill>
              </a:rPr>
              <a:t>דיאגרמת עץ המתאימה לדוגמא:</a:t>
            </a:r>
          </a:p>
        </p:txBody>
      </p:sp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581128"/>
            <a:ext cx="8136904" cy="167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66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7704" y="1340768"/>
            <a:ext cx="655272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בהרצאה קודמת הצגנו טבלת שכיחויות של טיפוסים שונים בקרב סטודנטים בפקולטות השונות.</a:t>
            </a:r>
          </a:p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נרשום כעת את השכיחויות השוליות בלבד: </a:t>
            </a:r>
          </a:p>
        </p:txBody>
      </p:sp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7872142" cy="29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12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5" y="1412776"/>
            <a:ext cx="7725645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22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46484"/>
            <a:ext cx="7776864" cy="509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002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64904"/>
            <a:ext cx="7450711" cy="2504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9792" y="1556792"/>
            <a:ext cx="56886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ניסויים רב שלביים, שבהם השלבים הינם בלתי תלויים</a:t>
            </a:r>
          </a:p>
        </p:txBody>
      </p:sp>
    </p:spTree>
    <p:extLst>
      <p:ext uri="{BB962C8B-B14F-4D97-AF65-F5344CB8AC3E}">
        <p14:creationId xmlns:p14="http://schemas.microsoft.com/office/powerpoint/2010/main" val="797064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79" y="2089729"/>
            <a:ext cx="4214081" cy="39188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05572" y="1333237"/>
            <a:ext cx="38884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דיאגרמת עץ של הבעיה:</a:t>
            </a:r>
          </a:p>
        </p:txBody>
      </p:sp>
    </p:spTree>
    <p:extLst>
      <p:ext uri="{BB962C8B-B14F-4D97-AF65-F5344CB8AC3E}">
        <p14:creationId xmlns:p14="http://schemas.microsoft.com/office/powerpoint/2010/main" val="2409756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12777"/>
            <a:ext cx="6984776" cy="2544599"/>
          </a:xfrm>
          <a:prstGeom prst="rect">
            <a:avLst/>
          </a:prstGeo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92" y="4365104"/>
            <a:ext cx="7704488" cy="15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66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4" y="1843903"/>
            <a:ext cx="7546994" cy="396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78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אי-תלות בין מאורעות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29608"/>
            <a:ext cx="7560841" cy="3709727"/>
          </a:xfrm>
          <a:prstGeom prst="rect">
            <a:avLst/>
          </a:prstGeo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424842"/>
            <a:ext cx="391701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11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>
            <a:normAutofit fontScale="90000"/>
          </a:bodyPr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r>
              <a:rPr lang="he-IL" dirty="0">
                <a:solidFill>
                  <a:srgbClr val="00B0F0"/>
                </a:solidFill>
              </a:rPr>
              <a:t>-חלק ראשון- </a:t>
            </a:r>
            <a:r>
              <a:rPr lang="he-IL">
                <a:solidFill>
                  <a:srgbClr val="00B0F0"/>
                </a:solidFill>
              </a:rPr>
              <a:t>הרוב העשרה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7632847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34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5" name="תמונה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488831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17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6" name="תמונה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12776"/>
            <a:ext cx="7128792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45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669674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88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0768"/>
            <a:ext cx="7416823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35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60"/>
            <a:ext cx="691276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17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7920879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60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7200799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820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0768"/>
            <a:ext cx="7344815" cy="4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371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168323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698477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06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344815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4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1"/>
            <a:ext cx="741682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77974"/>
            <a:ext cx="7128791" cy="458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750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720079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90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7056783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5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0502"/>
            <a:ext cx="7776863" cy="44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31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29054"/>
            <a:ext cx="7056783" cy="469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17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62" y="1268760"/>
            <a:ext cx="7632847" cy="43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69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04327"/>
            <a:ext cx="7344815" cy="441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515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128791" cy="47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620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7272807" cy="4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337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7560839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884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68760"/>
            <a:ext cx="7200799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96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40768"/>
            <a:ext cx="6840759" cy="47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45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15440"/>
            <a:ext cx="7344816" cy="447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702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58900"/>
            <a:ext cx="7344816" cy="487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597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12776"/>
            <a:ext cx="7416823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399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776863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603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0"/>
            <a:ext cx="7560839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98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68761"/>
            <a:ext cx="748883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051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40768"/>
            <a:ext cx="7560839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622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33220"/>
            <a:ext cx="7560839" cy="446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509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200799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526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7"/>
            <a:ext cx="777686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651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7"/>
            <a:ext cx="741682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952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7560839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777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272807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858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7344815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75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02721" y="260648"/>
            <a:ext cx="7772400" cy="792088"/>
          </a:xfrm>
        </p:spPr>
        <p:txBody>
          <a:bodyPr/>
          <a:lstStyle/>
          <a:p>
            <a:r>
              <a:rPr lang="he-IL" dirty="0" err="1">
                <a:solidFill>
                  <a:srgbClr val="00B0F0"/>
                </a:solidFill>
              </a:rPr>
              <a:t>קומבינטוריקה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8208912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he-IL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96752"/>
            <a:ext cx="7560839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765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7D8B9B-3988-41DC-AD32-67F395B2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FAAFF64-4AEC-4131-9DBA-310E9D4E2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AD98880-083A-4F9D-9978-3101F9AAB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9805"/>
            <a:ext cx="9144000" cy="459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6153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Words>230</Words>
  <Application>Microsoft Office PowerPoint</Application>
  <PresentationFormat>‫הצגה על המסך (4:3)</PresentationFormat>
  <Paragraphs>121</Paragraphs>
  <Slides>66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66</vt:i4>
      </vt:variant>
    </vt:vector>
  </HeadingPairs>
  <TitlesOfParts>
    <vt:vector size="69" baseType="lpstr">
      <vt:lpstr>Arial</vt:lpstr>
      <vt:lpstr>Calibri</vt:lpstr>
      <vt:lpstr>ערכת נושא Office</vt:lpstr>
      <vt:lpstr>ניסויים רב שלביים – דגימה ללא החזרה</vt:lpstr>
      <vt:lpstr>ניסויים רב שלביים – דגימה ללא החזרה</vt:lpstr>
      <vt:lpstr>ניסויים רב שלביים – דגימה ללא החזרה</vt:lpstr>
      <vt:lpstr>ניסויים רב שלביים – דגימה ללא החזרה</vt:lpstr>
      <vt:lpstr>ניסויים רב שלביים – דגימה ללא החזרה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אי-תלות בין מאורעות</vt:lpstr>
      <vt:lpstr>קומבינטוריקה-חלק ראשון- הרוב העשרה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קומבינטוריקה</vt:lpstr>
      <vt:lpstr>מצגת של PowerPoint‏</vt:lpstr>
      <vt:lpstr>קומבינטוריקה</vt:lpstr>
      <vt:lpstr>קומבינטוריקה</vt:lpstr>
      <vt:lpstr>קומבינטוריקה</vt:lpstr>
      <vt:lpstr>קומבינטוריקה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Moshe</dc:creator>
  <cp:lastModifiedBy>Admin</cp:lastModifiedBy>
  <cp:revision>24</cp:revision>
  <dcterms:created xsi:type="dcterms:W3CDTF">2018-05-11T14:02:19Z</dcterms:created>
  <dcterms:modified xsi:type="dcterms:W3CDTF">2026-09-22T16:56:46Z</dcterms:modified>
</cp:coreProperties>
</file>