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8.png"/><Relationship Id="rId6" Type="http://schemas.openxmlformats.org/officeDocument/2006/relationships/hyperlink" Target="https://misparim.vercel.app/videos/clip_01-15_to_03-40_negative_numbers.hebsub.mp4" TargetMode="Externa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clip_hardsub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39392" y="1446355"/>
            <a:ext cx="8713216" cy="4899732"/>
          </a:xfrm>
          <a:prstGeom prst="rect">
            <a:avLst/>
          </a:prstGeom>
        </p:spPr>
      </p:pic>
      <p:sp>
        <p:nvSpPr>
          <p:cNvPr id="4" name="TextBox 3">
            <a:hlinkClick r:id="rId6"/>
          </p:cNvPr>
          <p:cNvSpPr txBox="1"/>
          <p:nvPr/>
        </p:nvSpPr>
        <p:spPr>
          <a:xfrm>
            <a:off x="3901440" y="6500474"/>
            <a:ext cx="4389120" cy="27627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/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