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5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g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g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g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g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g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g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g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g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g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g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g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g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g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g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g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9.jpg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jpg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jpg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hyperlink" Target="Pakh_Trace_Shared_Axes_Enhanced_Clean.html" TargetMode="External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4256" y="4943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Rectangle 2">
            <a:hlinkClick r:id="rId3"/>
          </p:cNvPr>
          <p:cNvSpPr/>
          <p:nvPr/>
        </p:nvSpPr>
        <p:spPr>
          <a:xfrm>
            <a:off x="10789920" y="2359152"/>
            <a:ext cx="3246120" cy="48463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3034</TotalTime>
  <Words>0</Words>
  <Application>Microsoft Office PowerPoint</Application>
  <PresentationFormat>מותאם אישית</PresentationFormat>
  <Paragraphs>0</Paragraphs>
  <Slides>144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144</vt:i4>
      </vt:variant>
    </vt:vector>
  </HeadingPairs>
  <TitlesOfParts>
    <vt:vector size="147" baseType="lpstr">
      <vt:lpstr>Arial</vt:lpstr>
      <vt:lpstr>Calibri</vt:lpstr>
      <vt:lpstr>Office Theme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subject/>
  <dc:creator>Admin</dc:creator>
  <cp:keywords/>
  <dc:description>generated using python-pptx</dc:description>
  <cp:lastModifiedBy>Admin</cp:lastModifiedBy>
  <cp:revision>5</cp:revision>
  <dcterms:created xsi:type="dcterms:W3CDTF">2013-01-27T09:14:16Z</dcterms:created>
  <dcterms:modified xsi:type="dcterms:W3CDTF">2026-10-27T19:44:17Z</dcterms:modified>
  <cp:category/>
</cp:coreProperties>
</file>